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18288000" cy="10287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9986" y="629132"/>
            <a:ext cx="17668027" cy="48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FDFEE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FDFEE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FDFEE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2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7455" y="207454"/>
            <a:ext cx="17868900" cy="9867900"/>
          </a:xfrm>
          <a:custGeom>
            <a:avLst/>
            <a:gdLst/>
            <a:ahLst/>
            <a:cxnLst/>
            <a:rect l="l" t="t" r="r" b="b"/>
            <a:pathLst>
              <a:path w="17868900" h="9867900">
                <a:moveTo>
                  <a:pt x="17868898" y="9867899"/>
                </a:moveTo>
                <a:lnTo>
                  <a:pt x="0" y="9867899"/>
                </a:lnTo>
                <a:lnTo>
                  <a:pt x="0" y="0"/>
                </a:lnTo>
                <a:lnTo>
                  <a:pt x="17868898" y="0"/>
                </a:lnTo>
                <a:lnTo>
                  <a:pt x="17868898" y="9867899"/>
                </a:lnTo>
                <a:close/>
              </a:path>
            </a:pathLst>
          </a:custGeom>
          <a:solidFill>
            <a:srgbClr val="FDF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FDFEE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15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693" y="1722805"/>
            <a:ext cx="16636613" cy="1058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50" b="0" i="0">
                <a:solidFill>
                  <a:srgbClr val="FDFEE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2998" y="1731365"/>
            <a:ext cx="18313997" cy="545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0130" y="457990"/>
            <a:ext cx="3816985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50" i="1" spc="80" dirty="0">
                <a:latin typeface="Arial"/>
                <a:cs typeface="Arial"/>
              </a:rPr>
              <a:t>English</a:t>
            </a:r>
            <a:r>
              <a:rPr sz="3850" i="1" spc="5" dirty="0">
                <a:latin typeface="Arial"/>
                <a:cs typeface="Arial"/>
              </a:rPr>
              <a:t> </a:t>
            </a:r>
            <a:r>
              <a:rPr sz="3850" i="1" spc="-50" dirty="0">
                <a:latin typeface="Arial"/>
                <a:cs typeface="Arial"/>
              </a:rPr>
              <a:t>language</a:t>
            </a:r>
            <a:endParaRPr sz="3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44254" y="1607921"/>
            <a:ext cx="4612640" cy="1795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sk-SK" sz="11600" spc="420" dirty="0">
                <a:solidFill>
                  <a:srgbClr val="FDFEEC"/>
                </a:solidFill>
                <a:latin typeface="+mj-lt"/>
                <a:cs typeface="Microsoft Sans Serif"/>
              </a:rPr>
              <a:t>Prešov</a:t>
            </a:r>
            <a:endParaRPr sz="11600" dirty="0">
              <a:latin typeface="+mj-lt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3929" y="8546003"/>
            <a:ext cx="10064115" cy="876300"/>
          </a:xfrm>
          <a:custGeom>
            <a:avLst/>
            <a:gdLst/>
            <a:ahLst/>
            <a:cxnLst/>
            <a:rect l="l" t="t" r="r" b="b"/>
            <a:pathLst>
              <a:path w="10064115" h="876300">
                <a:moveTo>
                  <a:pt x="0" y="0"/>
                </a:moveTo>
                <a:lnTo>
                  <a:pt x="10064070" y="0"/>
                </a:lnTo>
                <a:lnTo>
                  <a:pt x="10064070" y="876299"/>
                </a:lnTo>
                <a:lnTo>
                  <a:pt x="0" y="876299"/>
                </a:lnTo>
                <a:lnTo>
                  <a:pt x="0" y="0"/>
                </a:lnTo>
                <a:close/>
              </a:path>
            </a:pathLst>
          </a:custGeom>
          <a:solidFill>
            <a:srgbClr val="422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54085" y="8831807"/>
            <a:ext cx="526097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38045" algn="l"/>
                <a:tab pos="2700655" algn="l"/>
                <a:tab pos="3822700" algn="l"/>
              </a:tabLst>
            </a:pPr>
            <a:r>
              <a:rPr sz="1900" spc="190" dirty="0">
                <a:solidFill>
                  <a:srgbClr val="FDFEEC"/>
                </a:solidFill>
                <a:latin typeface="Verdana"/>
                <a:cs typeface="Verdana"/>
              </a:rPr>
              <a:t>P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20" dirty="0">
                <a:solidFill>
                  <a:srgbClr val="FDFEEC"/>
                </a:solidFill>
                <a:latin typeface="Verdana"/>
                <a:cs typeface="Verdana"/>
              </a:rPr>
              <a:t>R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0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-80" dirty="0">
                <a:solidFill>
                  <a:srgbClr val="FDFEEC"/>
                </a:solidFill>
                <a:latin typeface="Verdana"/>
                <a:cs typeface="Verdana"/>
              </a:rPr>
              <a:t>S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0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65" dirty="0">
                <a:solidFill>
                  <a:srgbClr val="FDFEEC"/>
                </a:solidFill>
                <a:latin typeface="Verdana"/>
                <a:cs typeface="Verdana"/>
              </a:rPr>
              <a:t>N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FDFEEC"/>
                </a:solidFill>
                <a:latin typeface="Verdana"/>
                <a:cs typeface="Verdana"/>
              </a:rPr>
              <a:t>T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0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10" dirty="0">
                <a:solidFill>
                  <a:srgbClr val="FDFEEC"/>
                </a:solidFill>
                <a:latin typeface="Verdana"/>
                <a:cs typeface="Verdana"/>
              </a:rPr>
              <a:t>D</a:t>
            </a:r>
            <a:r>
              <a:rPr sz="1900" dirty="0">
                <a:solidFill>
                  <a:srgbClr val="FDFEEC"/>
                </a:solidFill>
                <a:latin typeface="Verdana"/>
                <a:cs typeface="Verdana"/>
              </a:rPr>
              <a:t>	</a:t>
            </a:r>
            <a:r>
              <a:rPr sz="1900" spc="125" dirty="0">
                <a:solidFill>
                  <a:srgbClr val="FDFEEC"/>
                </a:solidFill>
                <a:latin typeface="Verdana"/>
                <a:cs typeface="Verdana"/>
              </a:rPr>
              <a:t>B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80" dirty="0">
                <a:solidFill>
                  <a:srgbClr val="FDFEEC"/>
                </a:solidFill>
                <a:latin typeface="Verdana"/>
                <a:cs typeface="Verdana"/>
              </a:rPr>
              <a:t>Y</a:t>
            </a:r>
            <a:r>
              <a:rPr sz="1900" dirty="0">
                <a:solidFill>
                  <a:srgbClr val="FDFEEC"/>
                </a:solidFill>
                <a:latin typeface="Verdana"/>
                <a:cs typeface="Verdana"/>
              </a:rPr>
              <a:t>	</a:t>
            </a:r>
            <a:r>
              <a:rPr sz="1900" spc="135" dirty="0">
                <a:solidFill>
                  <a:srgbClr val="FDFEEC"/>
                </a:solidFill>
                <a:latin typeface="Verdana"/>
                <a:cs typeface="Verdana"/>
              </a:rPr>
              <a:t>A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10" dirty="0">
                <a:solidFill>
                  <a:srgbClr val="FDFEEC"/>
                </a:solidFill>
                <a:latin typeface="Verdana"/>
                <a:cs typeface="Verdana"/>
              </a:rPr>
              <a:t>D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35" dirty="0">
                <a:solidFill>
                  <a:srgbClr val="FDFEEC"/>
                </a:solidFill>
                <a:latin typeface="Verdana"/>
                <a:cs typeface="Verdana"/>
              </a:rPr>
              <a:t>A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240" dirty="0">
                <a:solidFill>
                  <a:srgbClr val="FDFEEC"/>
                </a:solidFill>
                <a:latin typeface="Verdana"/>
                <a:cs typeface="Verdana"/>
              </a:rPr>
              <a:t>M</a:t>
            </a:r>
            <a:r>
              <a:rPr sz="1900" dirty="0">
                <a:solidFill>
                  <a:srgbClr val="FDFEEC"/>
                </a:solidFill>
                <a:latin typeface="Verdana"/>
                <a:cs typeface="Verdana"/>
              </a:rPr>
              <a:t>	</a:t>
            </a:r>
            <a:r>
              <a:rPr sz="1900" spc="-80" dirty="0">
                <a:solidFill>
                  <a:srgbClr val="FDFEEC"/>
                </a:solidFill>
                <a:latin typeface="Verdana"/>
                <a:cs typeface="Verdana"/>
              </a:rPr>
              <a:t>S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FDFEEC"/>
                </a:solidFill>
                <a:latin typeface="Verdana"/>
                <a:cs typeface="Verdana"/>
              </a:rPr>
              <a:t>T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20" dirty="0">
                <a:solidFill>
                  <a:srgbClr val="FDFEEC"/>
                </a:solidFill>
                <a:latin typeface="Verdana"/>
                <a:cs typeface="Verdana"/>
              </a:rPr>
              <a:t>R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0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FDFEEC"/>
                </a:solidFill>
                <a:latin typeface="Verdana"/>
                <a:cs typeface="Verdana"/>
              </a:rPr>
              <a:t>L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10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900" spc="-27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FDFEEC"/>
                </a:solidFill>
                <a:latin typeface="Verdana"/>
                <a:cs typeface="Verdana"/>
              </a:rPr>
              <a:t>C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7924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3929" y="8546004"/>
            <a:ext cx="10064115" cy="876300"/>
          </a:xfrm>
          <a:custGeom>
            <a:avLst/>
            <a:gdLst/>
            <a:ahLst/>
            <a:cxnLst/>
            <a:rect l="l" t="t" r="r" b="b"/>
            <a:pathLst>
              <a:path w="10064115" h="876300">
                <a:moveTo>
                  <a:pt x="0" y="0"/>
                </a:moveTo>
                <a:lnTo>
                  <a:pt x="10064070" y="0"/>
                </a:lnTo>
                <a:lnTo>
                  <a:pt x="10064070" y="876299"/>
                </a:lnTo>
                <a:lnTo>
                  <a:pt x="0" y="876299"/>
                </a:lnTo>
                <a:lnTo>
                  <a:pt x="0" y="0"/>
                </a:lnTo>
                <a:close/>
              </a:path>
            </a:pathLst>
          </a:custGeom>
          <a:solidFill>
            <a:srgbClr val="422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54085" y="8883105"/>
            <a:ext cx="52609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38045" algn="l"/>
                <a:tab pos="2700655" algn="l"/>
                <a:tab pos="3822700" algn="l"/>
              </a:tabLst>
            </a:pPr>
            <a:r>
              <a:rPr sz="1500" spc="430" dirty="0">
                <a:solidFill>
                  <a:srgbClr val="FDFEEC"/>
                </a:solidFill>
                <a:latin typeface="Verdana"/>
                <a:cs typeface="Verdana"/>
              </a:rPr>
              <a:t>P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400" dirty="0">
                <a:solidFill>
                  <a:srgbClr val="FDFEEC"/>
                </a:solidFill>
                <a:latin typeface="Verdana"/>
                <a:cs typeface="Verdana"/>
              </a:rPr>
              <a:t>R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35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195" dirty="0">
                <a:solidFill>
                  <a:srgbClr val="FDFEEC"/>
                </a:solidFill>
                <a:latin typeface="Verdana"/>
                <a:cs typeface="Verdana"/>
              </a:rPr>
              <a:t>S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35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465" dirty="0">
                <a:solidFill>
                  <a:srgbClr val="FDFEEC"/>
                </a:solidFill>
                <a:latin typeface="Verdana"/>
                <a:cs typeface="Verdana"/>
              </a:rPr>
              <a:t>N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190" dirty="0">
                <a:solidFill>
                  <a:srgbClr val="FDFEEC"/>
                </a:solidFill>
                <a:latin typeface="Verdana"/>
                <a:cs typeface="Verdana"/>
              </a:rPr>
              <a:t>T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35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420" dirty="0">
                <a:solidFill>
                  <a:srgbClr val="FDFEEC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FDFEEC"/>
                </a:solidFill>
                <a:latin typeface="Verdana"/>
                <a:cs typeface="Verdana"/>
              </a:rPr>
              <a:t>	</a:t>
            </a:r>
            <a:r>
              <a:rPr sz="1500" spc="400" dirty="0">
                <a:solidFill>
                  <a:srgbClr val="FDFEEC"/>
                </a:solidFill>
                <a:latin typeface="Verdana"/>
                <a:cs typeface="Verdana"/>
              </a:rPr>
              <a:t>B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325" dirty="0">
                <a:solidFill>
                  <a:srgbClr val="FDFEEC"/>
                </a:solidFill>
                <a:latin typeface="Verdana"/>
                <a:cs typeface="Verdana"/>
              </a:rPr>
              <a:t>Y</a:t>
            </a:r>
            <a:r>
              <a:rPr sz="1500" dirty="0">
                <a:solidFill>
                  <a:srgbClr val="FDFEEC"/>
                </a:solidFill>
                <a:latin typeface="Verdana"/>
                <a:cs typeface="Verdana"/>
              </a:rPr>
              <a:t>	</a:t>
            </a:r>
            <a:r>
              <a:rPr sz="1500" spc="409" dirty="0">
                <a:solidFill>
                  <a:srgbClr val="FDFEEC"/>
                </a:solidFill>
                <a:latin typeface="Verdana"/>
                <a:cs typeface="Verdana"/>
              </a:rPr>
              <a:t>A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420" dirty="0">
                <a:solidFill>
                  <a:srgbClr val="FDFEEC"/>
                </a:solidFill>
                <a:latin typeface="Verdana"/>
                <a:cs typeface="Verdana"/>
              </a:rPr>
              <a:t>D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409" dirty="0">
                <a:solidFill>
                  <a:srgbClr val="FDFEEC"/>
                </a:solidFill>
                <a:latin typeface="Verdana"/>
                <a:cs typeface="Verdana"/>
              </a:rPr>
              <a:t>A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575" dirty="0">
                <a:solidFill>
                  <a:srgbClr val="FDFEEC"/>
                </a:solidFill>
                <a:latin typeface="Verdana"/>
                <a:cs typeface="Verdana"/>
              </a:rPr>
              <a:t>M</a:t>
            </a:r>
            <a:r>
              <a:rPr sz="1500" dirty="0">
                <a:solidFill>
                  <a:srgbClr val="FDFEEC"/>
                </a:solidFill>
                <a:latin typeface="Verdana"/>
                <a:cs typeface="Verdana"/>
              </a:rPr>
              <a:t>	</a:t>
            </a:r>
            <a:r>
              <a:rPr sz="1500" spc="195" dirty="0">
                <a:solidFill>
                  <a:srgbClr val="FDFEEC"/>
                </a:solidFill>
                <a:latin typeface="Verdana"/>
                <a:cs typeface="Verdana"/>
              </a:rPr>
              <a:t>S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190" dirty="0">
                <a:solidFill>
                  <a:srgbClr val="FDFEEC"/>
                </a:solidFill>
                <a:latin typeface="Verdana"/>
                <a:cs typeface="Verdana"/>
              </a:rPr>
              <a:t>T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400" dirty="0">
                <a:solidFill>
                  <a:srgbClr val="FDFEEC"/>
                </a:solidFill>
                <a:latin typeface="Verdana"/>
                <a:cs typeface="Verdana"/>
              </a:rPr>
              <a:t>R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35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195" dirty="0">
                <a:solidFill>
                  <a:srgbClr val="FDFEEC"/>
                </a:solidFill>
                <a:latin typeface="Verdana"/>
                <a:cs typeface="Verdana"/>
              </a:rPr>
              <a:t>L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350" dirty="0">
                <a:solidFill>
                  <a:srgbClr val="FDFEEC"/>
                </a:solidFill>
                <a:latin typeface="Verdana"/>
                <a:cs typeface="Verdana"/>
              </a:rPr>
              <a:t>E</a:t>
            </a:r>
            <a:r>
              <a:rPr sz="1500" spc="-13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1500" spc="350" dirty="0">
                <a:solidFill>
                  <a:srgbClr val="FDFEEC"/>
                </a:solidFill>
                <a:latin typeface="Verdana"/>
                <a:cs typeface="Verdana"/>
              </a:rPr>
              <a:t>C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87372" y="578386"/>
            <a:ext cx="4813935" cy="615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i="1" spc="20" dirty="0">
                <a:latin typeface="Arial"/>
                <a:cs typeface="Arial"/>
              </a:rPr>
              <a:t>Department</a:t>
            </a:r>
            <a:r>
              <a:rPr sz="3850" i="1" spc="15" dirty="0">
                <a:latin typeface="Arial"/>
                <a:cs typeface="Arial"/>
              </a:rPr>
              <a:t> </a:t>
            </a:r>
            <a:r>
              <a:rPr sz="3850" i="1" spc="-45" dirty="0">
                <a:latin typeface="Arial"/>
                <a:cs typeface="Arial"/>
              </a:rPr>
              <a:t>of</a:t>
            </a:r>
            <a:r>
              <a:rPr sz="3850" i="1" spc="15" dirty="0">
                <a:latin typeface="Arial"/>
                <a:cs typeface="Arial"/>
              </a:rPr>
              <a:t> </a:t>
            </a:r>
            <a:r>
              <a:rPr sz="3850" i="1" spc="85" dirty="0">
                <a:latin typeface="Arial"/>
                <a:cs typeface="Arial"/>
              </a:rPr>
              <a:t>history</a:t>
            </a:r>
            <a:endParaRPr sz="3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09168" y="1731365"/>
            <a:ext cx="8291830" cy="5453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4"/>
              </a:spcBef>
            </a:pPr>
            <a:r>
              <a:rPr sz="11600" spc="1430" dirty="0">
                <a:solidFill>
                  <a:srgbClr val="FDFEEC"/>
                </a:solidFill>
                <a:latin typeface="Microsoft Sans Serif"/>
                <a:cs typeface="Microsoft Sans Serif"/>
              </a:rPr>
              <a:t>A</a:t>
            </a:r>
            <a:r>
              <a:rPr sz="11600" spc="1055" dirty="0">
                <a:solidFill>
                  <a:srgbClr val="FDFEEC"/>
                </a:solidFill>
                <a:latin typeface="Microsoft Sans Serif"/>
                <a:cs typeface="Microsoft Sans Serif"/>
              </a:rPr>
              <a:t>r</a:t>
            </a:r>
            <a:r>
              <a:rPr sz="11600" spc="-570" dirty="0">
                <a:solidFill>
                  <a:srgbClr val="FDFEEC"/>
                </a:solidFill>
                <a:latin typeface="Microsoft Sans Serif"/>
                <a:cs typeface="Microsoft Sans Serif"/>
              </a:rPr>
              <a:t>c</a:t>
            </a:r>
            <a:r>
              <a:rPr sz="11600" spc="75" dirty="0">
                <a:solidFill>
                  <a:srgbClr val="FDFEEC"/>
                </a:solidFill>
                <a:latin typeface="Microsoft Sans Serif"/>
                <a:cs typeface="Microsoft Sans Serif"/>
              </a:rPr>
              <a:t>h</a:t>
            </a:r>
            <a:r>
              <a:rPr sz="11600" spc="590" dirty="0">
                <a:solidFill>
                  <a:srgbClr val="FDFEEC"/>
                </a:solidFill>
                <a:latin typeface="Microsoft Sans Serif"/>
                <a:cs typeface="Microsoft Sans Serif"/>
              </a:rPr>
              <a:t>i</a:t>
            </a:r>
            <a:r>
              <a:rPr sz="11600" spc="975" dirty="0">
                <a:solidFill>
                  <a:srgbClr val="FDFEEC"/>
                </a:solidFill>
                <a:latin typeface="Microsoft Sans Serif"/>
                <a:cs typeface="Microsoft Sans Serif"/>
              </a:rPr>
              <a:t>t</a:t>
            </a:r>
            <a:r>
              <a:rPr sz="11600" spc="-935" dirty="0">
                <a:solidFill>
                  <a:srgbClr val="FDFEEC"/>
                </a:solidFill>
                <a:latin typeface="Microsoft Sans Serif"/>
                <a:cs typeface="Microsoft Sans Serif"/>
              </a:rPr>
              <a:t>e</a:t>
            </a:r>
            <a:r>
              <a:rPr sz="11600" spc="-570" dirty="0">
                <a:solidFill>
                  <a:srgbClr val="FDFEEC"/>
                </a:solidFill>
                <a:latin typeface="Microsoft Sans Serif"/>
                <a:cs typeface="Microsoft Sans Serif"/>
              </a:rPr>
              <a:t>c</a:t>
            </a:r>
            <a:r>
              <a:rPr sz="11600" spc="465" dirty="0">
                <a:solidFill>
                  <a:srgbClr val="FDFEEC"/>
                </a:solidFill>
                <a:latin typeface="Microsoft Sans Serif"/>
                <a:cs typeface="Microsoft Sans Serif"/>
              </a:rPr>
              <a:t>tu</a:t>
            </a:r>
            <a:r>
              <a:rPr sz="11600" spc="1055" dirty="0">
                <a:solidFill>
                  <a:srgbClr val="FDFEEC"/>
                </a:solidFill>
                <a:latin typeface="Microsoft Sans Serif"/>
                <a:cs typeface="Microsoft Sans Serif"/>
              </a:rPr>
              <a:t>r</a:t>
            </a:r>
            <a:r>
              <a:rPr sz="11600" spc="-935" dirty="0">
                <a:solidFill>
                  <a:srgbClr val="FDFEEC"/>
                </a:solidFill>
                <a:latin typeface="Microsoft Sans Serif"/>
                <a:cs typeface="Microsoft Sans Serif"/>
              </a:rPr>
              <a:t>e</a:t>
            </a:r>
            <a:endParaRPr sz="11600">
              <a:latin typeface="Microsoft Sans Serif"/>
              <a:cs typeface="Microsoft Sans Serif"/>
            </a:endParaRPr>
          </a:p>
          <a:p>
            <a:pPr marL="3282950" marR="5080" indent="2614930" algn="r">
              <a:lnSpc>
                <a:spcPct val="103400"/>
              </a:lnSpc>
              <a:spcBef>
                <a:spcPts val="5"/>
              </a:spcBef>
            </a:pPr>
            <a:r>
              <a:rPr sz="11600" spc="-455" dirty="0">
                <a:solidFill>
                  <a:srgbClr val="FDFEEC"/>
                </a:solidFill>
                <a:latin typeface="Microsoft Sans Serif"/>
                <a:cs typeface="Microsoft Sans Serif"/>
              </a:rPr>
              <a:t>a</a:t>
            </a:r>
            <a:r>
              <a:rPr sz="11600" spc="25" dirty="0">
                <a:solidFill>
                  <a:srgbClr val="FDFEEC"/>
                </a:solidFill>
                <a:latin typeface="Microsoft Sans Serif"/>
                <a:cs typeface="Microsoft Sans Serif"/>
              </a:rPr>
              <a:t>n</a:t>
            </a:r>
            <a:r>
              <a:rPr sz="11600" spc="-125" dirty="0">
                <a:solidFill>
                  <a:srgbClr val="FDFEEC"/>
                </a:solidFill>
                <a:latin typeface="Microsoft Sans Serif"/>
                <a:cs typeface="Microsoft Sans Serif"/>
              </a:rPr>
              <a:t>d  </a:t>
            </a:r>
            <a:r>
              <a:rPr sz="11600" spc="1075" dirty="0">
                <a:solidFill>
                  <a:srgbClr val="FDFEEC"/>
                </a:solidFill>
                <a:latin typeface="Microsoft Sans Serif"/>
                <a:cs typeface="Microsoft Sans Serif"/>
              </a:rPr>
              <a:t>H</a:t>
            </a:r>
            <a:r>
              <a:rPr sz="11600" spc="590" dirty="0">
                <a:solidFill>
                  <a:srgbClr val="FDFEEC"/>
                </a:solidFill>
                <a:latin typeface="Microsoft Sans Serif"/>
                <a:cs typeface="Microsoft Sans Serif"/>
              </a:rPr>
              <a:t>i</a:t>
            </a:r>
            <a:r>
              <a:rPr sz="11600" spc="-595" dirty="0">
                <a:solidFill>
                  <a:srgbClr val="FDFEEC"/>
                </a:solidFill>
                <a:latin typeface="Microsoft Sans Serif"/>
                <a:cs typeface="Microsoft Sans Serif"/>
              </a:rPr>
              <a:t>s</a:t>
            </a:r>
            <a:r>
              <a:rPr sz="11600" spc="975" dirty="0">
                <a:solidFill>
                  <a:srgbClr val="FDFEEC"/>
                </a:solidFill>
                <a:latin typeface="Microsoft Sans Serif"/>
                <a:cs typeface="Microsoft Sans Serif"/>
              </a:rPr>
              <a:t>t</a:t>
            </a:r>
            <a:r>
              <a:rPr sz="11600" spc="-500" dirty="0">
                <a:solidFill>
                  <a:srgbClr val="FDFEEC"/>
                </a:solidFill>
                <a:latin typeface="Microsoft Sans Serif"/>
                <a:cs typeface="Microsoft Sans Serif"/>
              </a:rPr>
              <a:t>o</a:t>
            </a:r>
            <a:r>
              <a:rPr sz="11600" spc="1055" dirty="0">
                <a:solidFill>
                  <a:srgbClr val="FDFEEC"/>
                </a:solidFill>
                <a:latin typeface="Microsoft Sans Serif"/>
                <a:cs typeface="Microsoft Sans Serif"/>
              </a:rPr>
              <a:t>r</a:t>
            </a:r>
            <a:r>
              <a:rPr sz="11600" spc="560" dirty="0">
                <a:solidFill>
                  <a:srgbClr val="FDFEEC"/>
                </a:solidFill>
                <a:latin typeface="Microsoft Sans Serif"/>
                <a:cs typeface="Microsoft Sans Serif"/>
              </a:rPr>
              <a:t>y</a:t>
            </a:r>
            <a:endParaRPr sz="116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10399" cy="102869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-12700" y="9626400"/>
            <a:ext cx="108521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i="1" spc="-1245" dirty="0">
                <a:solidFill>
                  <a:srgbClr val="FFFFFF"/>
                </a:solidFill>
                <a:latin typeface="Trebuchet MS"/>
                <a:cs typeface="Trebuchet MS"/>
              </a:rPr>
              <a:t>@</a:t>
            </a:r>
            <a:r>
              <a:rPr sz="3700" i="1" spc="-70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700" i="1" spc="-11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i="1" spc="-8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700" i="1" spc="-4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700" i="1" spc="-9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700" i="1" spc="-12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700" i="1" spc="-83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2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3295" y="207456"/>
            <a:ext cx="17907000" cy="9867900"/>
            <a:chOff x="173295" y="207456"/>
            <a:chExt cx="17907000" cy="9867900"/>
          </a:xfrm>
        </p:grpSpPr>
        <p:sp>
          <p:nvSpPr>
            <p:cNvPr id="4" name="object 4"/>
            <p:cNvSpPr/>
            <p:nvPr/>
          </p:nvSpPr>
          <p:spPr>
            <a:xfrm>
              <a:off x="173295" y="207456"/>
              <a:ext cx="17907000" cy="9867900"/>
            </a:xfrm>
            <a:custGeom>
              <a:avLst/>
              <a:gdLst/>
              <a:ahLst/>
              <a:cxnLst/>
              <a:rect l="l" t="t" r="r" b="b"/>
              <a:pathLst>
                <a:path w="17907000" h="9867900">
                  <a:moveTo>
                    <a:pt x="179069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906998" y="0"/>
                  </a:lnTo>
                  <a:lnTo>
                    <a:pt x="17906998" y="9867899"/>
                  </a:lnTo>
                  <a:close/>
                </a:path>
              </a:pathLst>
            </a:custGeom>
            <a:solidFill>
              <a:srgbClr val="FDF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971" y="6886439"/>
              <a:ext cx="4695824" cy="3124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971" y="453397"/>
              <a:ext cx="6467474" cy="4600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1813" y="544969"/>
              <a:ext cx="3333749" cy="4419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06530" y="544969"/>
              <a:ext cx="5648324" cy="44195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4075" y="5411424"/>
              <a:ext cx="3067049" cy="46005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87472" y="5849622"/>
              <a:ext cx="5886449" cy="39052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14271" y="5836924"/>
            <a:ext cx="4664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45" dirty="0">
                <a:latin typeface="Tahoma"/>
                <a:cs typeface="Tahoma"/>
              </a:rPr>
              <a:t>Concathedral</a:t>
            </a:r>
            <a:r>
              <a:rPr sz="2550" b="1" spc="-160" dirty="0">
                <a:latin typeface="Tahoma"/>
                <a:cs typeface="Tahoma"/>
              </a:rPr>
              <a:t> </a:t>
            </a:r>
            <a:r>
              <a:rPr sz="2550" b="1" spc="25" dirty="0">
                <a:latin typeface="Tahoma"/>
                <a:cs typeface="Tahoma"/>
              </a:rPr>
              <a:t>of</a:t>
            </a:r>
            <a:r>
              <a:rPr sz="2550" b="1" spc="-160" dirty="0">
                <a:latin typeface="Tahoma"/>
                <a:cs typeface="Tahoma"/>
              </a:rPr>
              <a:t> </a:t>
            </a:r>
            <a:r>
              <a:rPr sz="2550" b="1" spc="-40" dirty="0">
                <a:latin typeface="Tahoma"/>
                <a:cs typeface="Tahoma"/>
              </a:rPr>
              <a:t>St.</a:t>
            </a:r>
            <a:r>
              <a:rPr sz="2550" b="1" spc="-160" dirty="0">
                <a:latin typeface="Tahoma"/>
                <a:cs typeface="Tahoma"/>
              </a:rPr>
              <a:t> </a:t>
            </a:r>
            <a:r>
              <a:rPr sz="2550" b="1" spc="35" dirty="0">
                <a:latin typeface="Tahoma"/>
                <a:cs typeface="Tahoma"/>
              </a:rPr>
              <a:t>Nicholas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271" y="4512166"/>
            <a:ext cx="887094" cy="485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0" i="1" spc="-1005" dirty="0">
                <a:solidFill>
                  <a:srgbClr val="FFFFFF"/>
                </a:solidFill>
                <a:latin typeface="Trebuchet MS"/>
                <a:cs typeface="Trebuchet MS"/>
              </a:rPr>
              <a:t>@</a:t>
            </a:r>
            <a:r>
              <a:rPr sz="3000" i="1" spc="-56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000" i="1" spc="-9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000" i="1" spc="-6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000" i="1" spc="-3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000" i="1" spc="-7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000" i="1" spc="-1019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000" i="1" spc="-67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1708" y="4927926"/>
            <a:ext cx="461899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spc="70" dirty="0">
                <a:latin typeface="Tahoma"/>
                <a:cs typeface="Tahoma"/>
              </a:rPr>
              <a:t>Church</a:t>
            </a:r>
            <a:r>
              <a:rPr sz="2650" b="1" spc="-175" dirty="0">
                <a:latin typeface="Tahoma"/>
                <a:cs typeface="Tahoma"/>
              </a:rPr>
              <a:t> </a:t>
            </a:r>
            <a:r>
              <a:rPr sz="2650" b="1" spc="35" dirty="0">
                <a:latin typeface="Tahoma"/>
                <a:cs typeface="Tahoma"/>
              </a:rPr>
              <a:t>of</a:t>
            </a:r>
            <a:r>
              <a:rPr sz="2650" b="1" spc="-170" dirty="0">
                <a:latin typeface="Tahoma"/>
                <a:cs typeface="Tahoma"/>
              </a:rPr>
              <a:t> </a:t>
            </a:r>
            <a:r>
              <a:rPr sz="2650" b="1" spc="90" dirty="0">
                <a:latin typeface="Tahoma"/>
                <a:cs typeface="Tahoma"/>
              </a:rPr>
              <a:t>John</a:t>
            </a:r>
            <a:r>
              <a:rPr sz="2650" b="1" spc="-175" dirty="0">
                <a:latin typeface="Tahoma"/>
                <a:cs typeface="Tahoma"/>
              </a:rPr>
              <a:t> </a:t>
            </a:r>
            <a:r>
              <a:rPr sz="2650" b="1" spc="65" dirty="0">
                <a:latin typeface="Tahoma"/>
                <a:cs typeface="Tahoma"/>
              </a:rPr>
              <a:t>the</a:t>
            </a:r>
            <a:r>
              <a:rPr sz="2650" b="1" spc="-170" dirty="0">
                <a:latin typeface="Tahoma"/>
                <a:cs typeface="Tahoma"/>
              </a:rPr>
              <a:t> </a:t>
            </a:r>
            <a:r>
              <a:rPr sz="2650" b="1" spc="55" dirty="0">
                <a:latin typeface="Tahoma"/>
                <a:cs typeface="Tahoma"/>
              </a:rPr>
              <a:t>Baptist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97879" y="5170124"/>
            <a:ext cx="2865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65" dirty="0">
                <a:latin typeface="Tahoma"/>
                <a:cs typeface="Tahoma"/>
              </a:rPr>
              <a:t>P</a:t>
            </a:r>
            <a:r>
              <a:rPr sz="3000" b="1" spc="-20" dirty="0">
                <a:latin typeface="Tahoma"/>
                <a:cs typeface="Tahoma"/>
              </a:rPr>
              <a:t>r</a:t>
            </a:r>
            <a:r>
              <a:rPr sz="3000" b="1" spc="20" dirty="0">
                <a:latin typeface="Tahoma"/>
                <a:cs typeface="Tahoma"/>
              </a:rPr>
              <a:t>e</a:t>
            </a:r>
            <a:r>
              <a:rPr sz="3000" b="1" spc="-5" dirty="0">
                <a:latin typeface="Tahoma"/>
                <a:cs typeface="Tahoma"/>
              </a:rPr>
              <a:t>š</a:t>
            </a:r>
            <a:r>
              <a:rPr sz="3000" b="1" spc="55" dirty="0">
                <a:latin typeface="Tahoma"/>
                <a:cs typeface="Tahoma"/>
              </a:rPr>
              <a:t>o</a:t>
            </a:r>
            <a:r>
              <a:rPr sz="3000" b="1" spc="-25" dirty="0">
                <a:latin typeface="Tahoma"/>
                <a:cs typeface="Tahoma"/>
              </a:rPr>
              <a:t>v</a:t>
            </a:r>
            <a:r>
              <a:rPr sz="3000" b="1" spc="-185" dirty="0">
                <a:latin typeface="Tahoma"/>
                <a:cs typeface="Tahoma"/>
              </a:rPr>
              <a:t> </a:t>
            </a:r>
            <a:r>
              <a:rPr sz="3000" b="1" spc="70" dirty="0">
                <a:latin typeface="Tahoma"/>
                <a:cs typeface="Tahoma"/>
              </a:rPr>
              <a:t>C</a:t>
            </a:r>
            <a:r>
              <a:rPr sz="3000" b="1" dirty="0">
                <a:latin typeface="Tahoma"/>
                <a:cs typeface="Tahoma"/>
              </a:rPr>
              <a:t>a</a:t>
            </a:r>
            <a:r>
              <a:rPr sz="3000" b="1" spc="55" dirty="0">
                <a:latin typeface="Tahoma"/>
                <a:cs typeface="Tahoma"/>
              </a:rPr>
              <a:t>l</a:t>
            </a:r>
            <a:r>
              <a:rPr sz="3000" b="1" spc="-25" dirty="0">
                <a:latin typeface="Tahoma"/>
                <a:cs typeface="Tahoma"/>
              </a:rPr>
              <a:t>v</a:t>
            </a:r>
            <a:r>
              <a:rPr sz="3000" b="1" dirty="0">
                <a:latin typeface="Tahoma"/>
                <a:cs typeface="Tahoma"/>
              </a:rPr>
              <a:t>a</a:t>
            </a:r>
            <a:r>
              <a:rPr sz="3000" b="1" spc="-20" dirty="0">
                <a:latin typeface="Tahoma"/>
                <a:cs typeface="Tahoma"/>
              </a:rPr>
              <a:t>r</a:t>
            </a:r>
            <a:r>
              <a:rPr sz="3000" b="1" spc="10" dirty="0">
                <a:latin typeface="Tahoma"/>
                <a:cs typeface="Tahoma"/>
              </a:rPr>
              <a:t>y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1375" y="9443531"/>
            <a:ext cx="93091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i="1" spc="-780" dirty="0">
                <a:solidFill>
                  <a:srgbClr val="FFFFFF"/>
                </a:solidFill>
                <a:latin typeface="Trebuchet MS"/>
                <a:cs typeface="Trebuchet MS"/>
              </a:rPr>
              <a:t>@petinoh</a:t>
            </a:r>
            <a:endParaRPr sz="3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255" y="436789"/>
            <a:ext cx="9074150" cy="1057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60" dirty="0">
                <a:solidFill>
                  <a:srgbClr val="915420"/>
                </a:solidFill>
              </a:rPr>
              <a:t>Things</a:t>
            </a:r>
            <a:r>
              <a:rPr spc="145" dirty="0">
                <a:solidFill>
                  <a:srgbClr val="915420"/>
                </a:solidFill>
              </a:rPr>
              <a:t> to </a:t>
            </a:r>
            <a:r>
              <a:rPr spc="-475" dirty="0">
                <a:solidFill>
                  <a:srgbClr val="915420"/>
                </a:solidFill>
              </a:rPr>
              <a:t>see</a:t>
            </a:r>
            <a:r>
              <a:rPr spc="150" dirty="0">
                <a:solidFill>
                  <a:srgbClr val="915420"/>
                </a:solidFill>
              </a:rPr>
              <a:t> </a:t>
            </a:r>
            <a:r>
              <a:rPr spc="185" dirty="0">
                <a:solidFill>
                  <a:srgbClr val="915420"/>
                </a:solidFill>
              </a:rPr>
              <a:t>in</a:t>
            </a:r>
            <a:r>
              <a:rPr spc="145" dirty="0">
                <a:solidFill>
                  <a:srgbClr val="915420"/>
                </a:solidFill>
              </a:rPr>
              <a:t> </a:t>
            </a:r>
            <a:r>
              <a:rPr spc="10" dirty="0">
                <a:solidFill>
                  <a:srgbClr val="915420"/>
                </a:solidFill>
              </a:rPr>
              <a:t>Pre</a:t>
            </a:r>
            <a:r>
              <a:rPr sz="6550" spc="10" dirty="0">
                <a:solidFill>
                  <a:srgbClr val="915420"/>
                </a:solidFill>
                <a:latin typeface="Lucida Sans Unicode"/>
                <a:cs typeface="Lucida Sans Unicode"/>
              </a:rPr>
              <a:t>š</a:t>
            </a:r>
            <a:r>
              <a:rPr spc="10" dirty="0">
                <a:solidFill>
                  <a:srgbClr val="915420"/>
                </a:solidFill>
              </a:rPr>
              <a:t>ov</a:t>
            </a:r>
            <a:endParaRPr sz="655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2748" y="1761940"/>
            <a:ext cx="15586075" cy="8119109"/>
            <a:chOff x="902748" y="1761940"/>
            <a:chExt cx="15586075" cy="81191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63638" y="1761940"/>
              <a:ext cx="3224943" cy="44481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748" y="2263916"/>
              <a:ext cx="4533899" cy="3448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4771" y="2263916"/>
              <a:ext cx="5172074" cy="34480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8291" y="6404026"/>
              <a:ext cx="4876799" cy="3457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68507" y="6385197"/>
              <a:ext cx="4657724" cy="3495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378565">
              <a:lnSpc>
                <a:spcPct val="100000"/>
              </a:lnSpc>
              <a:spcBef>
                <a:spcPts val="125"/>
              </a:spcBef>
            </a:pPr>
            <a:r>
              <a:rPr spc="305" dirty="0"/>
              <a:t>SP</a:t>
            </a:r>
            <a:r>
              <a:rPr sz="6550" spc="305" dirty="0">
                <a:latin typeface="Lucida Sans Unicode"/>
                <a:cs typeface="Lucida Sans Unicode"/>
              </a:rPr>
              <a:t>Š</a:t>
            </a:r>
            <a:r>
              <a:rPr spc="305" dirty="0"/>
              <a:t>E</a:t>
            </a:r>
            <a:r>
              <a:rPr spc="85" dirty="0"/>
              <a:t> </a:t>
            </a:r>
            <a:r>
              <a:rPr spc="10" dirty="0"/>
              <a:t>Pre</a:t>
            </a:r>
            <a:r>
              <a:rPr sz="6550" spc="10" dirty="0">
                <a:latin typeface="Lucida Sans Unicode"/>
                <a:cs typeface="Lucida Sans Unicode"/>
              </a:rPr>
              <a:t>š</a:t>
            </a:r>
            <a:r>
              <a:rPr spc="10" dirty="0"/>
              <a:t>ov</a:t>
            </a:r>
            <a:endParaRPr sz="65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15003" y="3685937"/>
            <a:ext cx="5347335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4000" b="1" spc="90" dirty="0">
                <a:solidFill>
                  <a:srgbClr val="FDFEEC"/>
                </a:solidFill>
                <a:latin typeface="Tahoma"/>
                <a:cs typeface="Tahoma"/>
              </a:rPr>
              <a:t>Established</a:t>
            </a:r>
            <a:endParaRPr sz="40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2435"/>
              </a:spcBef>
            </a:pPr>
            <a:r>
              <a:rPr sz="2600" spc="155" dirty="0">
                <a:solidFill>
                  <a:srgbClr val="FDFEEC"/>
                </a:solidFill>
                <a:latin typeface="Verdana"/>
                <a:cs typeface="Verdana"/>
              </a:rPr>
              <a:t>1</a:t>
            </a:r>
            <a:r>
              <a:rPr sz="2450" spc="155" dirty="0">
                <a:solidFill>
                  <a:srgbClr val="FDFEEC"/>
                </a:solidFill>
                <a:latin typeface="Cambria"/>
                <a:cs typeface="Cambria"/>
              </a:rPr>
              <a:t>.</a:t>
            </a:r>
            <a:r>
              <a:rPr sz="2600" spc="155" dirty="0">
                <a:solidFill>
                  <a:srgbClr val="FDFEEC"/>
                </a:solidFill>
                <a:latin typeface="Verdana"/>
                <a:cs typeface="Verdana"/>
              </a:rPr>
              <a:t>9</a:t>
            </a:r>
            <a:r>
              <a:rPr sz="2450" spc="155" dirty="0">
                <a:solidFill>
                  <a:srgbClr val="FDFEEC"/>
                </a:solidFill>
                <a:latin typeface="Cambria"/>
                <a:cs typeface="Cambria"/>
              </a:rPr>
              <a:t>.</a:t>
            </a:r>
            <a:r>
              <a:rPr sz="2600" spc="155" dirty="0">
                <a:solidFill>
                  <a:srgbClr val="FDFEEC"/>
                </a:solidFill>
                <a:latin typeface="Verdana"/>
                <a:cs typeface="Verdana"/>
              </a:rPr>
              <a:t>1952</a:t>
            </a:r>
            <a:endParaRPr sz="2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4100" b="1" spc="175" dirty="0">
                <a:solidFill>
                  <a:srgbClr val="FDFEEC"/>
                </a:solidFill>
                <a:latin typeface="Tahoma"/>
                <a:cs typeface="Tahoma"/>
              </a:rPr>
              <a:t>Amount</a:t>
            </a:r>
            <a:r>
              <a:rPr sz="4100" b="1" spc="-30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4100" b="1" spc="45" dirty="0">
                <a:solidFill>
                  <a:srgbClr val="FDFEEC"/>
                </a:solidFill>
                <a:latin typeface="Tahoma"/>
                <a:cs typeface="Tahoma"/>
              </a:rPr>
              <a:t>of</a:t>
            </a:r>
            <a:r>
              <a:rPr sz="4100" b="1" spc="-30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4100" b="1" spc="75" dirty="0">
                <a:solidFill>
                  <a:srgbClr val="FDFEEC"/>
                </a:solidFill>
                <a:latin typeface="Tahoma"/>
                <a:cs typeface="Tahoma"/>
              </a:rPr>
              <a:t>student</a:t>
            </a:r>
            <a:endParaRPr lang="sk-SK" sz="4100" b="1" spc="75" dirty="0">
              <a:solidFill>
                <a:srgbClr val="FDFEEC"/>
              </a:solidFill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lang="sk-SK" sz="2450" spc="75" dirty="0">
                <a:solidFill>
                  <a:srgbClr val="FDFEE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700</a:t>
            </a:r>
            <a:endParaRPr sz="24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1026" name="Picture 2" descr="Stredná priemyselná škola elektrotechnická, Prešov | Vyber správnu školu">
            <a:extLst>
              <a:ext uri="{FF2B5EF4-FFF2-40B4-BE49-F238E27FC236}">
                <a16:creationId xmlns:a16="http://schemas.microsoft.com/office/drawing/2014/main" id="{32E5465A-8DF6-4340-9A10-069552C2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631"/>
            <a:ext cx="11430000" cy="742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2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7455" y="207456"/>
            <a:ext cx="17868900" cy="9867900"/>
            <a:chOff x="207455" y="207456"/>
            <a:chExt cx="17868900" cy="9867900"/>
          </a:xfrm>
        </p:grpSpPr>
        <p:sp>
          <p:nvSpPr>
            <p:cNvPr id="4" name="object 4"/>
            <p:cNvSpPr/>
            <p:nvPr/>
          </p:nvSpPr>
          <p:spPr>
            <a:xfrm>
              <a:off x="207455" y="207456"/>
              <a:ext cx="17868900" cy="9867900"/>
            </a:xfrm>
            <a:custGeom>
              <a:avLst/>
              <a:gdLst/>
              <a:ahLst/>
              <a:cxnLst/>
              <a:rect l="l" t="t" r="r" b="b"/>
              <a:pathLst>
                <a:path w="17868900" h="9867900">
                  <a:moveTo>
                    <a:pt x="178688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868898" y="0"/>
                  </a:lnTo>
                  <a:lnTo>
                    <a:pt x="17868898" y="9867899"/>
                  </a:lnTo>
                  <a:close/>
                </a:path>
              </a:pathLst>
            </a:custGeom>
            <a:solidFill>
              <a:srgbClr val="FDF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9141" y="762847"/>
              <a:ext cx="9829799" cy="87629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7749" y="974757"/>
            <a:ext cx="36728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490" dirty="0">
                <a:solidFill>
                  <a:srgbClr val="915420"/>
                </a:solidFill>
                <a:latin typeface="Verdana"/>
                <a:cs typeface="Verdana"/>
              </a:rPr>
              <a:t>S</a:t>
            </a:r>
            <a:r>
              <a:rPr sz="7000" spc="-40" dirty="0">
                <a:solidFill>
                  <a:srgbClr val="915420"/>
                </a:solidFill>
                <a:latin typeface="Verdana"/>
                <a:cs typeface="Verdana"/>
              </a:rPr>
              <a:t>l</a:t>
            </a:r>
            <a:r>
              <a:rPr sz="7000" spc="135" dirty="0">
                <a:solidFill>
                  <a:srgbClr val="915420"/>
                </a:solidFill>
                <a:latin typeface="Verdana"/>
                <a:cs typeface="Verdana"/>
              </a:rPr>
              <a:t>o</a:t>
            </a:r>
            <a:r>
              <a:rPr sz="7000" spc="-355" dirty="0">
                <a:solidFill>
                  <a:srgbClr val="915420"/>
                </a:solidFill>
                <a:latin typeface="Verdana"/>
                <a:cs typeface="Verdana"/>
              </a:rPr>
              <a:t>v</a:t>
            </a:r>
            <a:r>
              <a:rPr sz="7000" spc="-80" dirty="0">
                <a:solidFill>
                  <a:srgbClr val="915420"/>
                </a:solidFill>
                <a:latin typeface="Verdana"/>
                <a:cs typeface="Verdana"/>
              </a:rPr>
              <a:t>a</a:t>
            </a:r>
            <a:r>
              <a:rPr sz="7000" spc="55" dirty="0">
                <a:solidFill>
                  <a:srgbClr val="915420"/>
                </a:solidFill>
                <a:latin typeface="Verdana"/>
                <a:cs typeface="Verdana"/>
              </a:rPr>
              <a:t>k</a:t>
            </a:r>
            <a:r>
              <a:rPr sz="7000" spc="-40" dirty="0">
                <a:solidFill>
                  <a:srgbClr val="915420"/>
                </a:solidFill>
                <a:latin typeface="Verdana"/>
                <a:cs typeface="Verdana"/>
              </a:rPr>
              <a:t>i</a:t>
            </a:r>
            <a:r>
              <a:rPr sz="7000" spc="-75" dirty="0">
                <a:solidFill>
                  <a:srgbClr val="915420"/>
                </a:solidFill>
                <a:latin typeface="Verdana"/>
                <a:cs typeface="Verdana"/>
              </a:rPr>
              <a:t>a</a:t>
            </a:r>
            <a:endParaRPr sz="70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1949" y="3451226"/>
            <a:ext cx="152400" cy="4352925"/>
            <a:chOff x="361949" y="3451226"/>
            <a:chExt cx="152400" cy="43529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" y="3451226"/>
              <a:ext cx="152400" cy="1523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" y="4651376"/>
              <a:ext cx="152400" cy="1523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" y="5851526"/>
              <a:ext cx="152400" cy="152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" y="7651751"/>
              <a:ext cx="152400" cy="1523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48668" y="3235358"/>
            <a:ext cx="4403090" cy="4744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8295" algn="ctr">
              <a:lnSpc>
                <a:spcPct val="100000"/>
              </a:lnSpc>
              <a:spcBef>
                <a:spcPts val="100"/>
              </a:spcBef>
            </a:pPr>
            <a:r>
              <a:rPr sz="3400" spc="45" dirty="0">
                <a:latin typeface="Microsoft Sans Serif"/>
                <a:cs typeface="Microsoft Sans Serif"/>
              </a:rPr>
              <a:t>Heart</a:t>
            </a:r>
            <a:r>
              <a:rPr sz="3400" spc="-45" dirty="0">
                <a:latin typeface="Microsoft Sans Serif"/>
                <a:cs typeface="Microsoft Sans Serif"/>
              </a:rPr>
              <a:t> </a:t>
            </a:r>
            <a:r>
              <a:rPr sz="3400" spc="85" dirty="0">
                <a:latin typeface="Microsoft Sans Serif"/>
                <a:cs typeface="Microsoft Sans Serif"/>
              </a:rPr>
              <a:t>of</a:t>
            </a:r>
            <a:r>
              <a:rPr sz="3400" spc="-40" dirty="0">
                <a:latin typeface="Microsoft Sans Serif"/>
                <a:cs typeface="Microsoft Sans Serif"/>
              </a:rPr>
              <a:t> </a:t>
            </a:r>
            <a:r>
              <a:rPr sz="3400" spc="90" dirty="0">
                <a:latin typeface="Microsoft Sans Serif"/>
                <a:cs typeface="Microsoft Sans Serif"/>
              </a:rPr>
              <a:t>the</a:t>
            </a:r>
            <a:r>
              <a:rPr sz="3400" spc="-40" dirty="0">
                <a:latin typeface="Microsoft Sans Serif"/>
                <a:cs typeface="Microsoft Sans Serif"/>
              </a:rPr>
              <a:t> </a:t>
            </a:r>
            <a:r>
              <a:rPr sz="3400" spc="15" dirty="0">
                <a:latin typeface="Microsoft Sans Serif"/>
                <a:cs typeface="Microsoft Sans Serif"/>
              </a:rPr>
              <a:t>Europe</a:t>
            </a:r>
            <a:endParaRPr sz="3400" dirty="0">
              <a:latin typeface="Microsoft Sans Serif"/>
              <a:cs typeface="Microsoft Sans Serif"/>
            </a:endParaRPr>
          </a:p>
          <a:p>
            <a:pPr marL="124460" marR="5080" indent="8255">
              <a:lnSpc>
                <a:spcPct val="231599"/>
              </a:lnSpc>
            </a:pPr>
            <a:r>
              <a:rPr sz="3400" spc="-15" dirty="0">
                <a:latin typeface="Microsoft Sans Serif"/>
                <a:cs typeface="Microsoft Sans Serif"/>
              </a:rPr>
              <a:t>5.4 </a:t>
            </a:r>
            <a:r>
              <a:rPr sz="3400" spc="55" dirty="0">
                <a:latin typeface="Microsoft Sans Serif"/>
                <a:cs typeface="Microsoft Sans Serif"/>
              </a:rPr>
              <a:t>milion </a:t>
            </a:r>
            <a:r>
              <a:rPr sz="3400" spc="30" dirty="0">
                <a:latin typeface="Microsoft Sans Serif"/>
                <a:cs typeface="Microsoft Sans Serif"/>
              </a:rPr>
              <a:t>residents </a:t>
            </a:r>
            <a:r>
              <a:rPr sz="3400" spc="35" dirty="0">
                <a:latin typeface="Microsoft Sans Serif"/>
                <a:cs typeface="Microsoft Sans Serif"/>
              </a:rPr>
              <a:t> </a:t>
            </a:r>
            <a:r>
              <a:rPr sz="3400" spc="25" dirty="0">
                <a:latin typeface="Microsoft Sans Serif"/>
                <a:cs typeface="Microsoft Sans Serif"/>
              </a:rPr>
              <a:t>1993-</a:t>
            </a:r>
            <a:r>
              <a:rPr sz="3400" spc="-55" dirty="0">
                <a:latin typeface="Microsoft Sans Serif"/>
                <a:cs typeface="Microsoft Sans Serif"/>
              </a:rPr>
              <a:t> </a:t>
            </a:r>
            <a:r>
              <a:rPr sz="3400" spc="20" dirty="0" err="1">
                <a:latin typeface="Microsoft Sans Serif"/>
                <a:cs typeface="Microsoft Sans Serif"/>
              </a:rPr>
              <a:t>Independace</a:t>
            </a:r>
            <a:r>
              <a:rPr sz="3400" spc="-50" dirty="0">
                <a:latin typeface="Microsoft Sans Serif"/>
                <a:cs typeface="Microsoft Sans Serif"/>
              </a:rPr>
              <a:t> </a:t>
            </a:r>
            <a:r>
              <a:rPr sz="3400" spc="85" dirty="0">
                <a:latin typeface="Microsoft Sans Serif"/>
                <a:cs typeface="Microsoft Sans Serif"/>
              </a:rPr>
              <a:t>of</a:t>
            </a:r>
            <a:endParaRPr lang="sk-SK" sz="3400" dirty="0">
              <a:latin typeface="Microsoft Sans Serif"/>
              <a:cs typeface="Microsoft Sans Serif"/>
            </a:endParaRPr>
          </a:p>
          <a:p>
            <a:pPr marR="440690" algn="ctr">
              <a:lnSpc>
                <a:spcPct val="100000"/>
              </a:lnSpc>
              <a:spcBef>
                <a:spcPts val="645"/>
              </a:spcBef>
            </a:pPr>
            <a:r>
              <a:rPr lang="sk-SK" sz="3400" spc="-105" dirty="0">
                <a:latin typeface="Microsoft Sans Serif"/>
                <a:cs typeface="Microsoft Sans Serif"/>
              </a:rPr>
              <a:t>Slovak</a:t>
            </a:r>
            <a:r>
              <a:rPr lang="sk-SK" sz="3400" spc="-60" dirty="0">
                <a:latin typeface="Microsoft Sans Serif"/>
                <a:cs typeface="Microsoft Sans Serif"/>
              </a:rPr>
              <a:t> </a:t>
            </a:r>
            <a:r>
              <a:rPr lang="sk-SK" sz="3400" spc="50" dirty="0" err="1">
                <a:latin typeface="Microsoft Sans Serif"/>
                <a:cs typeface="Microsoft Sans Serif"/>
              </a:rPr>
              <a:t>republic</a:t>
            </a:r>
            <a:endParaRPr lang="sk-SK" sz="3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00" dirty="0">
              <a:latin typeface="Microsoft Sans Serif"/>
              <a:cs typeface="Microsoft Sans Serif"/>
            </a:endParaRPr>
          </a:p>
          <a:p>
            <a:pPr marR="328930" algn="ctr">
              <a:lnSpc>
                <a:spcPct val="100000"/>
              </a:lnSpc>
            </a:pPr>
            <a:r>
              <a:rPr sz="3400" spc="-285" dirty="0">
                <a:latin typeface="Microsoft Sans Serif"/>
                <a:cs typeface="Microsoft Sans Serif"/>
              </a:rPr>
              <a:t>P</a:t>
            </a:r>
            <a:r>
              <a:rPr sz="3400" spc="-95" dirty="0">
                <a:latin typeface="Microsoft Sans Serif"/>
                <a:cs typeface="Microsoft Sans Serif"/>
              </a:rPr>
              <a:t>a</a:t>
            </a:r>
            <a:r>
              <a:rPr sz="3400" spc="185" dirty="0">
                <a:latin typeface="Microsoft Sans Serif"/>
                <a:cs typeface="Microsoft Sans Serif"/>
              </a:rPr>
              <a:t>r</a:t>
            </a:r>
            <a:r>
              <a:rPr sz="3400" spc="190" dirty="0">
                <a:latin typeface="Microsoft Sans Serif"/>
                <a:cs typeface="Microsoft Sans Serif"/>
              </a:rPr>
              <a:t>t</a:t>
            </a:r>
            <a:r>
              <a:rPr sz="3400" spc="-25" dirty="0">
                <a:latin typeface="Microsoft Sans Serif"/>
                <a:cs typeface="Microsoft Sans Serif"/>
              </a:rPr>
              <a:t> </a:t>
            </a:r>
            <a:r>
              <a:rPr sz="3400" spc="95" dirty="0">
                <a:latin typeface="Microsoft Sans Serif"/>
                <a:cs typeface="Microsoft Sans Serif"/>
              </a:rPr>
              <a:t>o</a:t>
            </a:r>
            <a:r>
              <a:rPr sz="3400" spc="70" dirty="0">
                <a:latin typeface="Microsoft Sans Serif"/>
                <a:cs typeface="Microsoft Sans Serif"/>
              </a:rPr>
              <a:t>f</a:t>
            </a:r>
            <a:r>
              <a:rPr sz="3400" spc="-25" dirty="0">
                <a:latin typeface="Microsoft Sans Serif"/>
                <a:cs typeface="Microsoft Sans Serif"/>
              </a:rPr>
              <a:t> </a:t>
            </a:r>
            <a:r>
              <a:rPr sz="3400" spc="-400" dirty="0">
                <a:latin typeface="Microsoft Sans Serif"/>
                <a:cs typeface="Microsoft Sans Serif"/>
              </a:rPr>
              <a:t>E</a:t>
            </a:r>
            <a:r>
              <a:rPr sz="3400" spc="-10" dirty="0">
                <a:latin typeface="Microsoft Sans Serif"/>
                <a:cs typeface="Microsoft Sans Serif"/>
              </a:rPr>
              <a:t>U</a:t>
            </a:r>
            <a:r>
              <a:rPr sz="3400" spc="-25" dirty="0">
                <a:latin typeface="Microsoft Sans Serif"/>
                <a:cs typeface="Microsoft Sans Serif"/>
              </a:rPr>
              <a:t> </a:t>
            </a:r>
            <a:r>
              <a:rPr sz="3400" spc="-95" dirty="0">
                <a:latin typeface="Microsoft Sans Serif"/>
                <a:cs typeface="Microsoft Sans Serif"/>
              </a:rPr>
              <a:t>a</a:t>
            </a:r>
            <a:r>
              <a:rPr sz="3400" spc="105" dirty="0">
                <a:latin typeface="Microsoft Sans Serif"/>
                <a:cs typeface="Microsoft Sans Serif"/>
              </a:rPr>
              <a:t>n</a:t>
            </a:r>
            <a:r>
              <a:rPr sz="3400" spc="130" dirty="0">
                <a:latin typeface="Microsoft Sans Serif"/>
                <a:cs typeface="Microsoft Sans Serif"/>
              </a:rPr>
              <a:t>d</a:t>
            </a:r>
            <a:r>
              <a:rPr sz="3400" spc="-25" dirty="0">
                <a:latin typeface="Microsoft Sans Serif"/>
                <a:cs typeface="Microsoft Sans Serif"/>
              </a:rPr>
              <a:t> </a:t>
            </a:r>
            <a:r>
              <a:rPr sz="3400" spc="-10" dirty="0">
                <a:latin typeface="Microsoft Sans Serif"/>
                <a:cs typeface="Microsoft Sans Serif"/>
              </a:rPr>
              <a:t>N</a:t>
            </a:r>
            <a:r>
              <a:rPr sz="3400" spc="-235" dirty="0">
                <a:latin typeface="Microsoft Sans Serif"/>
                <a:cs typeface="Microsoft Sans Serif"/>
              </a:rPr>
              <a:t>A</a:t>
            </a:r>
            <a:r>
              <a:rPr sz="3400" spc="-305" dirty="0">
                <a:latin typeface="Microsoft Sans Serif"/>
                <a:cs typeface="Microsoft Sans Serif"/>
              </a:rPr>
              <a:t>T</a:t>
            </a:r>
            <a:r>
              <a:rPr sz="3400" spc="-50" dirty="0">
                <a:latin typeface="Microsoft Sans Serif"/>
                <a:cs typeface="Microsoft Sans Serif"/>
              </a:rPr>
              <a:t>O</a:t>
            </a:r>
            <a:endParaRPr sz="3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7147" y="1"/>
            <a:ext cx="7920852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753" y="1620386"/>
            <a:ext cx="4763770" cy="1058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65" dirty="0"/>
              <a:t>High</a:t>
            </a:r>
            <a:r>
              <a:rPr spc="75" dirty="0"/>
              <a:t> </a:t>
            </a:r>
            <a:r>
              <a:rPr spc="200" dirty="0"/>
              <a:t>Tatras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753" y="3009153"/>
            <a:ext cx="3968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95" dirty="0">
                <a:solidFill>
                  <a:srgbClr val="42260D"/>
                </a:solidFill>
                <a:latin typeface="Tahoma"/>
                <a:cs typeface="Tahoma"/>
              </a:rPr>
              <a:t>Symbol</a:t>
            </a:r>
            <a:r>
              <a:rPr sz="3200" b="1" spc="-229" dirty="0">
                <a:solidFill>
                  <a:srgbClr val="42260D"/>
                </a:solidFill>
                <a:latin typeface="Tahoma"/>
                <a:cs typeface="Tahoma"/>
              </a:rPr>
              <a:t> </a:t>
            </a:r>
            <a:r>
              <a:rPr sz="3200" b="1" spc="35" dirty="0">
                <a:solidFill>
                  <a:srgbClr val="42260D"/>
                </a:solidFill>
                <a:latin typeface="Tahoma"/>
                <a:cs typeface="Tahoma"/>
              </a:rPr>
              <a:t>of</a:t>
            </a:r>
            <a:r>
              <a:rPr sz="3200" b="1" spc="-225" dirty="0">
                <a:solidFill>
                  <a:srgbClr val="42260D"/>
                </a:solidFill>
                <a:latin typeface="Tahoma"/>
                <a:cs typeface="Tahoma"/>
              </a:rPr>
              <a:t> </a:t>
            </a:r>
            <a:r>
              <a:rPr sz="3200" b="1" spc="25" dirty="0">
                <a:solidFill>
                  <a:srgbClr val="42260D"/>
                </a:solidFill>
                <a:latin typeface="Tahoma"/>
                <a:cs typeface="Tahoma"/>
              </a:rPr>
              <a:t>Slovakia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978" y="4589822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978" y="5208947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978" y="6447196"/>
            <a:ext cx="152400" cy="15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978" y="7066322"/>
            <a:ext cx="152400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978" y="7685446"/>
            <a:ext cx="152400" cy="152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07354" y="4261337"/>
            <a:ext cx="8034655" cy="435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0230">
              <a:lnSpc>
                <a:spcPct val="123100"/>
              </a:lnSpc>
              <a:spcBef>
                <a:spcPts val="95"/>
              </a:spcBef>
            </a:pPr>
            <a:r>
              <a:rPr sz="3300" spc="100" dirty="0">
                <a:solidFill>
                  <a:srgbClr val="FDFEEC"/>
                </a:solidFill>
                <a:latin typeface="Verdana"/>
                <a:cs typeface="Verdana"/>
              </a:rPr>
              <a:t>Highest </a:t>
            </a:r>
            <a:r>
              <a:rPr sz="3300" spc="125" dirty="0">
                <a:solidFill>
                  <a:srgbClr val="FDFEEC"/>
                </a:solidFill>
                <a:latin typeface="Verdana"/>
                <a:cs typeface="Verdana"/>
              </a:rPr>
              <a:t>mountains </a:t>
            </a:r>
            <a:r>
              <a:rPr sz="3300" spc="114" dirty="0">
                <a:solidFill>
                  <a:srgbClr val="FDFEEC"/>
                </a:solidFill>
                <a:latin typeface="Verdana"/>
                <a:cs typeface="Verdana"/>
              </a:rPr>
              <a:t>in </a:t>
            </a:r>
            <a:r>
              <a:rPr sz="3300" dirty="0">
                <a:solidFill>
                  <a:srgbClr val="FDFEEC"/>
                </a:solidFill>
                <a:latin typeface="Verdana"/>
                <a:cs typeface="Verdana"/>
              </a:rPr>
              <a:t>Slovakia </a:t>
            </a:r>
            <a:r>
              <a:rPr sz="3300" spc="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00" dirty="0">
                <a:solidFill>
                  <a:srgbClr val="FDFEEC"/>
                </a:solidFill>
                <a:latin typeface="Verdana"/>
                <a:cs typeface="Verdana"/>
              </a:rPr>
              <a:t>Highest</a:t>
            </a:r>
            <a:r>
              <a:rPr sz="3300" spc="-21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25" dirty="0">
                <a:solidFill>
                  <a:srgbClr val="FDFEEC"/>
                </a:solidFill>
                <a:latin typeface="Verdana"/>
                <a:cs typeface="Verdana"/>
              </a:rPr>
              <a:t>Peak</a:t>
            </a:r>
            <a:r>
              <a:rPr sz="3300" spc="-21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000" spc="270" dirty="0">
                <a:solidFill>
                  <a:srgbClr val="FDFEEC"/>
                </a:solidFill>
                <a:latin typeface="Microsoft Sans Serif"/>
                <a:cs typeface="Microsoft Sans Serif"/>
              </a:rPr>
              <a:t>-</a:t>
            </a:r>
            <a:r>
              <a:rPr sz="3000" spc="150" dirty="0">
                <a:solidFill>
                  <a:srgbClr val="FDFEEC"/>
                </a:solidFill>
                <a:latin typeface="Microsoft Sans Serif"/>
                <a:cs typeface="Microsoft Sans Serif"/>
              </a:rPr>
              <a:t> </a:t>
            </a:r>
            <a:r>
              <a:rPr sz="3300" spc="20" dirty="0">
                <a:solidFill>
                  <a:srgbClr val="FDFEEC"/>
                </a:solidFill>
                <a:latin typeface="Verdana"/>
                <a:cs typeface="Verdana"/>
              </a:rPr>
              <a:t>Gerlachovksý</a:t>
            </a:r>
            <a:r>
              <a:rPr sz="3300" spc="-21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FDFEEC"/>
                </a:solidFill>
                <a:latin typeface="Verdana"/>
                <a:cs typeface="Verdana"/>
              </a:rPr>
              <a:t>štít</a:t>
            </a:r>
            <a:r>
              <a:rPr sz="3300" spc="-21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000" spc="-5" dirty="0">
                <a:solidFill>
                  <a:srgbClr val="FDFEEC"/>
                </a:solidFill>
                <a:latin typeface="Microsoft Sans Serif"/>
                <a:cs typeface="Microsoft Sans Serif"/>
              </a:rPr>
              <a:t>(</a:t>
            </a:r>
            <a:r>
              <a:rPr sz="3300" spc="-5" dirty="0">
                <a:solidFill>
                  <a:srgbClr val="FDFEEC"/>
                </a:solidFill>
                <a:latin typeface="Verdana"/>
                <a:cs typeface="Verdana"/>
              </a:rPr>
              <a:t>2 </a:t>
            </a:r>
            <a:r>
              <a:rPr sz="3300" spc="-114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FDFEEC"/>
                </a:solidFill>
                <a:latin typeface="Verdana"/>
                <a:cs typeface="Verdana"/>
              </a:rPr>
              <a:t>655</a:t>
            </a:r>
            <a:r>
              <a:rPr sz="3300" spc="-21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70" dirty="0">
                <a:solidFill>
                  <a:srgbClr val="FDFEEC"/>
                </a:solidFill>
                <a:latin typeface="Verdana"/>
                <a:cs typeface="Verdana"/>
              </a:rPr>
              <a:t>above</a:t>
            </a:r>
            <a:r>
              <a:rPr sz="3300" spc="-204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-5" dirty="0">
                <a:solidFill>
                  <a:srgbClr val="FDFEEC"/>
                </a:solidFill>
                <a:latin typeface="Verdana"/>
                <a:cs typeface="Verdana"/>
              </a:rPr>
              <a:t>sea</a:t>
            </a:r>
            <a:r>
              <a:rPr sz="3300" spc="-21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30" dirty="0">
                <a:solidFill>
                  <a:srgbClr val="FDFEEC"/>
                </a:solidFill>
                <a:latin typeface="Verdana"/>
                <a:cs typeface="Verdana"/>
              </a:rPr>
              <a:t>level</a:t>
            </a:r>
            <a:r>
              <a:rPr sz="3000" spc="30" dirty="0">
                <a:solidFill>
                  <a:srgbClr val="FDFEEC"/>
                </a:solidFill>
                <a:latin typeface="Microsoft Sans Serif"/>
                <a:cs typeface="Microsoft Sans Serif"/>
              </a:rPr>
              <a:t>)</a:t>
            </a:r>
            <a:endParaRPr sz="3000">
              <a:latin typeface="Microsoft Sans Serif"/>
              <a:cs typeface="Microsoft Sans Serif"/>
            </a:endParaRPr>
          </a:p>
          <a:p>
            <a:pPr marL="12700" marR="5080">
              <a:lnSpc>
                <a:spcPct val="123100"/>
              </a:lnSpc>
            </a:pPr>
            <a:r>
              <a:rPr sz="3300" spc="35" dirty="0">
                <a:solidFill>
                  <a:srgbClr val="FDFEEC"/>
                </a:solidFill>
                <a:latin typeface="Verdana"/>
                <a:cs typeface="Verdana"/>
              </a:rPr>
              <a:t>Reservation</a:t>
            </a:r>
            <a:r>
              <a:rPr sz="3300" spc="-22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14" dirty="0">
                <a:solidFill>
                  <a:srgbClr val="FDFEEC"/>
                </a:solidFill>
                <a:latin typeface="Verdana"/>
                <a:cs typeface="Verdana"/>
              </a:rPr>
              <a:t>in</a:t>
            </a:r>
            <a:r>
              <a:rPr sz="3300" spc="-21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20" dirty="0">
                <a:solidFill>
                  <a:srgbClr val="FDFEEC"/>
                </a:solidFill>
                <a:latin typeface="Verdana"/>
                <a:cs typeface="Verdana"/>
              </a:rPr>
              <a:t>the</a:t>
            </a:r>
            <a:r>
              <a:rPr sz="3300" spc="-21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70" dirty="0">
                <a:solidFill>
                  <a:srgbClr val="FDFEEC"/>
                </a:solidFill>
                <a:latin typeface="Verdana"/>
                <a:cs typeface="Verdana"/>
              </a:rPr>
              <a:t>UNESCO</a:t>
            </a:r>
            <a:r>
              <a:rPr sz="3300" spc="-21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25" dirty="0">
                <a:solidFill>
                  <a:srgbClr val="FDFEEC"/>
                </a:solidFill>
                <a:latin typeface="Verdana"/>
                <a:cs typeface="Verdana"/>
              </a:rPr>
              <a:t>program </a:t>
            </a:r>
            <a:r>
              <a:rPr sz="3300" spc="-114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14" dirty="0">
                <a:solidFill>
                  <a:srgbClr val="FDFEEC"/>
                </a:solidFill>
                <a:latin typeface="Verdana"/>
                <a:cs typeface="Verdana"/>
              </a:rPr>
              <a:t>Many</a:t>
            </a:r>
            <a:r>
              <a:rPr sz="3300" spc="-21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55" dirty="0">
                <a:solidFill>
                  <a:srgbClr val="FDFEEC"/>
                </a:solidFill>
                <a:latin typeface="Verdana"/>
                <a:cs typeface="Verdana"/>
              </a:rPr>
              <a:t>endemics</a:t>
            </a:r>
            <a:endParaRPr sz="3300">
              <a:latin typeface="Verdana"/>
              <a:cs typeface="Verdana"/>
            </a:endParaRPr>
          </a:p>
          <a:p>
            <a:pPr marL="12700" marR="2026285">
              <a:lnSpc>
                <a:spcPct val="123100"/>
              </a:lnSpc>
            </a:pPr>
            <a:r>
              <a:rPr sz="3300" spc="25" dirty="0">
                <a:solidFill>
                  <a:srgbClr val="FDFEEC"/>
                </a:solidFill>
                <a:latin typeface="Verdana"/>
                <a:cs typeface="Verdana"/>
              </a:rPr>
              <a:t>Great</a:t>
            </a:r>
            <a:r>
              <a:rPr sz="3300" spc="-22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45" dirty="0">
                <a:solidFill>
                  <a:srgbClr val="FDFEEC"/>
                </a:solidFill>
                <a:latin typeface="Verdana"/>
                <a:cs typeface="Verdana"/>
              </a:rPr>
              <a:t>place</a:t>
            </a:r>
            <a:r>
              <a:rPr sz="3300" spc="-22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5" dirty="0">
                <a:solidFill>
                  <a:srgbClr val="FDFEEC"/>
                </a:solidFill>
                <a:latin typeface="Verdana"/>
                <a:cs typeface="Verdana"/>
              </a:rPr>
              <a:t>for</a:t>
            </a:r>
            <a:r>
              <a:rPr sz="3300" spc="-21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85" dirty="0">
                <a:solidFill>
                  <a:srgbClr val="FDFEEC"/>
                </a:solidFill>
                <a:latin typeface="Verdana"/>
                <a:cs typeface="Verdana"/>
              </a:rPr>
              <a:t>tourism</a:t>
            </a:r>
            <a:r>
              <a:rPr sz="3300" spc="-22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180" dirty="0">
                <a:solidFill>
                  <a:srgbClr val="FDFEEC"/>
                </a:solidFill>
                <a:latin typeface="Verdana"/>
                <a:cs typeface="Verdana"/>
              </a:rPr>
              <a:t>and </a:t>
            </a:r>
            <a:r>
              <a:rPr sz="3300" spc="-114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300" spc="40" dirty="0">
                <a:solidFill>
                  <a:srgbClr val="FDFEEC"/>
                </a:solidFill>
                <a:latin typeface="Verdana"/>
                <a:cs typeface="Verdana"/>
              </a:rPr>
              <a:t>relaxation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3430" y="0"/>
            <a:ext cx="15114905" cy="10287000"/>
            <a:chOff x="3173430" y="0"/>
            <a:chExt cx="1511490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3319" y="0"/>
              <a:ext cx="786467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3430" y="5143500"/>
              <a:ext cx="7248524" cy="51434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6687" y="311125"/>
            <a:ext cx="8223884" cy="1058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90" dirty="0"/>
              <a:t>Endemics</a:t>
            </a:r>
            <a:r>
              <a:rPr spc="135" dirty="0"/>
              <a:t> </a:t>
            </a:r>
            <a:r>
              <a:rPr spc="185" dirty="0"/>
              <a:t>in</a:t>
            </a:r>
            <a:r>
              <a:rPr spc="140" dirty="0"/>
              <a:t> </a:t>
            </a:r>
            <a:r>
              <a:rPr spc="40" dirty="0"/>
              <a:t>Slovakia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6687" y="1694212"/>
            <a:ext cx="3935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5" dirty="0">
                <a:solidFill>
                  <a:srgbClr val="42260D"/>
                </a:solidFill>
                <a:latin typeface="Tahoma"/>
                <a:cs typeface="Tahoma"/>
              </a:rPr>
              <a:t>What</a:t>
            </a:r>
            <a:r>
              <a:rPr sz="3600" b="1" spc="-260" dirty="0">
                <a:solidFill>
                  <a:srgbClr val="42260D"/>
                </a:solidFill>
                <a:latin typeface="Tahoma"/>
                <a:cs typeface="Tahoma"/>
              </a:rPr>
              <a:t> </a:t>
            </a:r>
            <a:r>
              <a:rPr sz="3600" b="1" spc="10" dirty="0">
                <a:solidFill>
                  <a:srgbClr val="42260D"/>
                </a:solidFill>
                <a:latin typeface="Tahoma"/>
                <a:cs typeface="Tahoma"/>
              </a:rPr>
              <a:t>is</a:t>
            </a:r>
            <a:r>
              <a:rPr sz="3600" b="1" spc="-260" dirty="0">
                <a:solidFill>
                  <a:srgbClr val="42260D"/>
                </a:solidFill>
                <a:latin typeface="Tahoma"/>
                <a:cs typeface="Tahoma"/>
              </a:rPr>
              <a:t> </a:t>
            </a:r>
            <a:r>
              <a:rPr sz="3600" b="1" spc="114" dirty="0">
                <a:solidFill>
                  <a:srgbClr val="42260D"/>
                </a:solidFill>
                <a:latin typeface="Tahoma"/>
                <a:cs typeface="Tahoma"/>
              </a:rPr>
              <a:t>endemic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861" y="3325650"/>
            <a:ext cx="142875" cy="1428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9127" y="3020918"/>
            <a:ext cx="7456805" cy="1187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90"/>
              </a:spcBef>
            </a:pPr>
            <a:r>
              <a:rPr sz="3100" spc="204" dirty="0">
                <a:solidFill>
                  <a:srgbClr val="FDFEEC"/>
                </a:solidFill>
                <a:latin typeface="Verdana"/>
                <a:cs typeface="Verdana"/>
              </a:rPr>
              <a:t>Endemic </a:t>
            </a:r>
            <a:r>
              <a:rPr sz="3100" spc="-50" dirty="0">
                <a:solidFill>
                  <a:srgbClr val="FDFEEC"/>
                </a:solidFill>
                <a:latin typeface="Verdana"/>
                <a:cs typeface="Verdana"/>
              </a:rPr>
              <a:t>is </a:t>
            </a:r>
            <a:r>
              <a:rPr sz="3100" spc="114" dirty="0">
                <a:solidFill>
                  <a:srgbClr val="FDFEEC"/>
                </a:solidFill>
                <a:latin typeface="Verdana"/>
                <a:cs typeface="Verdana"/>
              </a:rPr>
              <a:t>an </a:t>
            </a:r>
            <a:r>
              <a:rPr sz="3100" spc="130" dirty="0">
                <a:solidFill>
                  <a:srgbClr val="FDFEEC"/>
                </a:solidFill>
                <a:latin typeface="Verdana"/>
                <a:cs typeface="Verdana"/>
              </a:rPr>
              <a:t>animal </a:t>
            </a:r>
            <a:r>
              <a:rPr sz="3100" spc="25" dirty="0">
                <a:solidFill>
                  <a:srgbClr val="FDFEEC"/>
                </a:solidFill>
                <a:latin typeface="Verdana"/>
                <a:cs typeface="Verdana"/>
              </a:rPr>
              <a:t>or </a:t>
            </a:r>
            <a:r>
              <a:rPr sz="3100" spc="80" dirty="0">
                <a:solidFill>
                  <a:srgbClr val="FDFEEC"/>
                </a:solidFill>
                <a:latin typeface="Verdana"/>
                <a:cs typeface="Verdana"/>
              </a:rPr>
              <a:t>plant</a:t>
            </a:r>
            <a:r>
              <a:rPr sz="2850" spc="80" dirty="0">
                <a:solidFill>
                  <a:srgbClr val="FDFEEC"/>
                </a:solidFill>
                <a:latin typeface="Microsoft Sans Serif"/>
                <a:cs typeface="Microsoft Sans Serif"/>
              </a:rPr>
              <a:t>, </a:t>
            </a:r>
            <a:r>
              <a:rPr sz="3100" spc="90" dirty="0">
                <a:solidFill>
                  <a:srgbClr val="FDFEEC"/>
                </a:solidFill>
                <a:latin typeface="Verdana"/>
                <a:cs typeface="Verdana"/>
              </a:rPr>
              <a:t>that </a:t>
            </a:r>
            <a:r>
              <a:rPr sz="3100" spc="-107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100" spc="-30" dirty="0">
                <a:solidFill>
                  <a:srgbClr val="FDFEEC"/>
                </a:solidFill>
                <a:latin typeface="Verdana"/>
                <a:cs typeface="Verdana"/>
              </a:rPr>
              <a:t>lives</a:t>
            </a:r>
            <a:r>
              <a:rPr sz="3100" spc="-20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100" spc="180" dirty="0">
                <a:solidFill>
                  <a:srgbClr val="FDFEEC"/>
                </a:solidFill>
                <a:latin typeface="Verdana"/>
                <a:cs typeface="Verdana"/>
              </a:rPr>
              <a:t>and</a:t>
            </a:r>
            <a:r>
              <a:rPr sz="3100" spc="-19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100" spc="80" dirty="0">
                <a:solidFill>
                  <a:srgbClr val="FDFEEC"/>
                </a:solidFill>
                <a:latin typeface="Verdana"/>
                <a:cs typeface="Verdana"/>
              </a:rPr>
              <a:t>grows</a:t>
            </a:r>
            <a:r>
              <a:rPr sz="3100" spc="-19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100" spc="55" dirty="0">
                <a:solidFill>
                  <a:srgbClr val="FDFEEC"/>
                </a:solidFill>
                <a:latin typeface="Verdana"/>
                <a:cs typeface="Verdana"/>
              </a:rPr>
              <a:t>only</a:t>
            </a:r>
            <a:r>
              <a:rPr sz="3100" spc="-19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100" spc="110" dirty="0">
                <a:solidFill>
                  <a:srgbClr val="FDFEEC"/>
                </a:solidFill>
                <a:latin typeface="Verdana"/>
                <a:cs typeface="Verdana"/>
              </a:rPr>
              <a:t>in</a:t>
            </a:r>
            <a:r>
              <a:rPr sz="3100" spc="-200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100" spc="75" dirty="0">
                <a:solidFill>
                  <a:srgbClr val="FDFEEC"/>
                </a:solidFill>
                <a:latin typeface="Verdana"/>
                <a:cs typeface="Verdana"/>
              </a:rPr>
              <a:t>certain</a:t>
            </a:r>
            <a:r>
              <a:rPr sz="3100" spc="-195" dirty="0">
                <a:solidFill>
                  <a:srgbClr val="FDFEEC"/>
                </a:solidFill>
                <a:latin typeface="Verdana"/>
                <a:cs typeface="Verdana"/>
              </a:rPr>
              <a:t> </a:t>
            </a:r>
            <a:r>
              <a:rPr sz="3100" spc="-35" dirty="0">
                <a:solidFill>
                  <a:srgbClr val="FDFEEC"/>
                </a:solidFill>
                <a:latin typeface="Verdana"/>
                <a:cs typeface="Verdana"/>
              </a:rPr>
              <a:t>areas</a:t>
            </a:r>
            <a:r>
              <a:rPr sz="2850" spc="-35" dirty="0">
                <a:solidFill>
                  <a:srgbClr val="FDFEEC"/>
                </a:solidFill>
                <a:latin typeface="Microsoft Sans Serif"/>
                <a:cs typeface="Microsoft Sans Serif"/>
              </a:rPr>
              <a:t>.</a:t>
            </a:r>
            <a:endParaRPr sz="28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822" y="335169"/>
            <a:ext cx="10363199" cy="9258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97050">
              <a:lnSpc>
                <a:spcPct val="100000"/>
              </a:lnSpc>
              <a:spcBef>
                <a:spcPts val="90"/>
              </a:spcBef>
            </a:pPr>
            <a:r>
              <a:rPr spc="480" dirty="0"/>
              <a:t>Slovak</a:t>
            </a:r>
            <a:r>
              <a:rPr spc="145" dirty="0"/>
              <a:t> </a:t>
            </a:r>
            <a:r>
              <a:rPr spc="409" dirty="0"/>
              <a:t>cuisine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14421" y="1606959"/>
            <a:ext cx="7063740" cy="3683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72310" marR="5080" indent="-1960245">
              <a:lnSpc>
                <a:spcPct val="105300"/>
              </a:lnSpc>
              <a:spcBef>
                <a:spcPts val="90"/>
              </a:spcBef>
            </a:pPr>
            <a:r>
              <a:rPr sz="11400" spc="675" dirty="0" err="1">
                <a:solidFill>
                  <a:srgbClr val="FDFEEC"/>
                </a:solidFill>
                <a:latin typeface="+mj-lt"/>
                <a:cs typeface="Microsoft Sans Serif"/>
              </a:rPr>
              <a:t>B</a:t>
            </a:r>
            <a:r>
              <a:rPr sz="11400" spc="1120" dirty="0" err="1">
                <a:solidFill>
                  <a:srgbClr val="FDFEEC"/>
                </a:solidFill>
                <a:latin typeface="+mj-lt"/>
                <a:cs typeface="Microsoft Sans Serif"/>
              </a:rPr>
              <a:t>r</a:t>
            </a:r>
            <a:r>
              <a:rPr sz="11400" spc="660" dirty="0" err="1">
                <a:solidFill>
                  <a:srgbClr val="FDFEEC"/>
                </a:solidFill>
                <a:latin typeface="+mj-lt"/>
                <a:cs typeface="Microsoft Sans Serif"/>
              </a:rPr>
              <a:t>y</a:t>
            </a:r>
            <a:r>
              <a:rPr sz="11400" spc="135" dirty="0" err="1">
                <a:solidFill>
                  <a:srgbClr val="FDFEEC"/>
                </a:solidFill>
                <a:latin typeface="+mj-lt"/>
                <a:cs typeface="Microsoft Sans Serif"/>
              </a:rPr>
              <a:t>n</a:t>
            </a:r>
            <a:r>
              <a:rPr sz="11400" spc="-80" dirty="0" err="1">
                <a:solidFill>
                  <a:srgbClr val="FDFEEC"/>
                </a:solidFill>
                <a:latin typeface="+mj-lt"/>
                <a:cs typeface="Microsoft Sans Serif"/>
              </a:rPr>
              <a:t>d</a:t>
            </a:r>
            <a:r>
              <a:rPr sz="11400" spc="-420" dirty="0" err="1">
                <a:solidFill>
                  <a:srgbClr val="FDFEEC"/>
                </a:solidFill>
                <a:latin typeface="+mj-lt"/>
                <a:cs typeface="Microsoft Sans Serif"/>
              </a:rPr>
              <a:t>z</a:t>
            </a:r>
            <a:r>
              <a:rPr sz="11400" spc="-390" dirty="0" err="1">
                <a:solidFill>
                  <a:srgbClr val="FDFEEC"/>
                </a:solidFill>
                <a:latin typeface="+mj-lt"/>
                <a:cs typeface="Microsoft Sans Serif"/>
              </a:rPr>
              <a:t>o</a:t>
            </a:r>
            <a:r>
              <a:rPr lang="sk-SK" sz="11400" spc="-390" dirty="0">
                <a:solidFill>
                  <a:srgbClr val="FDFEEC"/>
                </a:solidFill>
                <a:latin typeface="+mj-lt"/>
                <a:cs typeface="Microsoft Sans Serif"/>
              </a:rPr>
              <a:t>v</a:t>
            </a:r>
            <a:r>
              <a:rPr sz="11400" spc="-535" dirty="0">
                <a:solidFill>
                  <a:srgbClr val="FDFEEC"/>
                </a:solidFill>
                <a:latin typeface="+mj-lt"/>
                <a:cs typeface="Microsoft Sans Serif"/>
              </a:rPr>
              <a:t>é  </a:t>
            </a:r>
            <a:r>
              <a:rPr sz="11400" spc="185" dirty="0" err="1">
                <a:solidFill>
                  <a:srgbClr val="FDFEEC"/>
                </a:solidFill>
                <a:latin typeface="+mj-lt"/>
                <a:cs typeface="Microsoft Sans Serif"/>
              </a:rPr>
              <a:t>h</a:t>
            </a:r>
            <a:r>
              <a:rPr sz="11400" spc="-345" dirty="0" err="1">
                <a:solidFill>
                  <a:srgbClr val="FDFEEC"/>
                </a:solidFill>
                <a:latin typeface="+mj-lt"/>
                <a:cs typeface="Microsoft Sans Serif"/>
              </a:rPr>
              <a:t>a</a:t>
            </a:r>
            <a:r>
              <a:rPr sz="11400" spc="640" dirty="0" err="1">
                <a:solidFill>
                  <a:srgbClr val="FDFEEC"/>
                </a:solidFill>
                <a:latin typeface="+mj-lt"/>
                <a:cs typeface="Microsoft Sans Serif"/>
              </a:rPr>
              <a:t>l</a:t>
            </a:r>
            <a:r>
              <a:rPr sz="11400" spc="65" dirty="0" err="1">
                <a:solidFill>
                  <a:srgbClr val="FDFEEC"/>
                </a:solidFill>
                <a:latin typeface="+mj-lt"/>
                <a:cs typeface="Microsoft Sans Serif"/>
              </a:rPr>
              <a:t>u</a:t>
            </a:r>
            <a:r>
              <a:rPr lang="sk-SK" sz="11400" spc="65" dirty="0">
                <a:solidFill>
                  <a:srgbClr val="FDFEEC"/>
                </a:solidFill>
                <a:latin typeface="+mj-lt"/>
                <a:cs typeface="Microsoft Sans Serif"/>
              </a:rPr>
              <a:t>š</a:t>
            </a:r>
            <a:r>
              <a:rPr sz="11400" spc="540" dirty="0" err="1">
                <a:solidFill>
                  <a:srgbClr val="FDFEEC"/>
                </a:solidFill>
                <a:latin typeface="+mj-lt"/>
                <a:cs typeface="Microsoft Sans Serif"/>
              </a:rPr>
              <a:t>k</a:t>
            </a:r>
            <a:r>
              <a:rPr sz="11400" spc="660" dirty="0" err="1">
                <a:solidFill>
                  <a:srgbClr val="FDFEEC"/>
                </a:solidFill>
                <a:latin typeface="+mj-lt"/>
                <a:cs typeface="Microsoft Sans Serif"/>
              </a:rPr>
              <a:t>y</a:t>
            </a:r>
            <a:endParaRPr sz="11400" dirty="0">
              <a:latin typeface="+mj-lt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361" y="555067"/>
            <a:ext cx="9458324" cy="9001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97050">
              <a:lnSpc>
                <a:spcPct val="100000"/>
              </a:lnSpc>
              <a:spcBef>
                <a:spcPts val="90"/>
              </a:spcBef>
            </a:pPr>
            <a:r>
              <a:rPr spc="480" dirty="0"/>
              <a:t>Slovak</a:t>
            </a:r>
            <a:r>
              <a:rPr spc="145" dirty="0"/>
              <a:t> </a:t>
            </a:r>
            <a:r>
              <a:rPr spc="409" dirty="0"/>
              <a:t>cuisine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86914" y="1694740"/>
            <a:ext cx="4490720" cy="1766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400" spc="555" dirty="0">
                <a:solidFill>
                  <a:srgbClr val="FDFEEC"/>
                </a:solidFill>
                <a:latin typeface="Microsoft Sans Serif"/>
                <a:cs typeface="Microsoft Sans Serif"/>
              </a:rPr>
              <a:t>P</a:t>
            </a:r>
            <a:r>
              <a:rPr sz="11400" spc="640" dirty="0">
                <a:solidFill>
                  <a:srgbClr val="FDFEEC"/>
                </a:solidFill>
                <a:latin typeface="Microsoft Sans Serif"/>
                <a:cs typeface="Microsoft Sans Serif"/>
              </a:rPr>
              <a:t>i</a:t>
            </a:r>
            <a:r>
              <a:rPr sz="11400" spc="1120" dirty="0">
                <a:solidFill>
                  <a:srgbClr val="FDFEEC"/>
                </a:solidFill>
                <a:latin typeface="Microsoft Sans Serif"/>
                <a:cs typeface="Microsoft Sans Serif"/>
              </a:rPr>
              <a:t>r</a:t>
            </a:r>
            <a:r>
              <a:rPr sz="11400" spc="-390" dirty="0">
                <a:solidFill>
                  <a:srgbClr val="FDFEEC"/>
                </a:solidFill>
                <a:latin typeface="Microsoft Sans Serif"/>
                <a:cs typeface="Microsoft Sans Serif"/>
              </a:rPr>
              <a:t>o</a:t>
            </a:r>
            <a:r>
              <a:rPr sz="11400" spc="185" dirty="0">
                <a:solidFill>
                  <a:srgbClr val="FDFEEC"/>
                </a:solidFill>
                <a:latin typeface="Microsoft Sans Serif"/>
                <a:cs typeface="Microsoft Sans Serif"/>
              </a:rPr>
              <a:t>h</a:t>
            </a:r>
            <a:r>
              <a:rPr sz="11400" spc="660" dirty="0">
                <a:solidFill>
                  <a:srgbClr val="FDFEEC"/>
                </a:solidFill>
                <a:latin typeface="Microsoft Sans Serif"/>
                <a:cs typeface="Microsoft Sans Serif"/>
              </a:rPr>
              <a:t>y</a:t>
            </a:r>
            <a:endParaRPr sz="1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951" y="1225406"/>
            <a:ext cx="9925049" cy="8029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97050">
              <a:lnSpc>
                <a:spcPct val="100000"/>
              </a:lnSpc>
              <a:spcBef>
                <a:spcPts val="90"/>
              </a:spcBef>
            </a:pPr>
            <a:r>
              <a:rPr spc="480" dirty="0"/>
              <a:t>Slovak</a:t>
            </a:r>
            <a:r>
              <a:rPr spc="145" dirty="0"/>
              <a:t> </a:t>
            </a:r>
            <a:r>
              <a:rPr spc="409" dirty="0"/>
              <a:t>cuisine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79111" y="1694742"/>
            <a:ext cx="7399020" cy="1766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400" spc="155" dirty="0">
                <a:solidFill>
                  <a:srgbClr val="FDFEEC"/>
                </a:solidFill>
                <a:latin typeface="Microsoft Sans Serif"/>
                <a:cs typeface="Microsoft Sans Serif"/>
              </a:rPr>
              <a:t>Kapustnica</a:t>
            </a:r>
            <a:endParaRPr sz="1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2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7455" y="207460"/>
            <a:ext cx="17868900" cy="9867900"/>
            <a:chOff x="207455" y="207460"/>
            <a:chExt cx="17868900" cy="9867900"/>
          </a:xfrm>
        </p:grpSpPr>
        <p:sp>
          <p:nvSpPr>
            <p:cNvPr id="4" name="object 4"/>
            <p:cNvSpPr/>
            <p:nvPr/>
          </p:nvSpPr>
          <p:spPr>
            <a:xfrm>
              <a:off x="207455" y="207460"/>
              <a:ext cx="17868900" cy="9867900"/>
            </a:xfrm>
            <a:custGeom>
              <a:avLst/>
              <a:gdLst/>
              <a:ahLst/>
              <a:cxnLst/>
              <a:rect l="l" t="t" r="r" b="b"/>
              <a:pathLst>
                <a:path w="17868900" h="9867900">
                  <a:moveTo>
                    <a:pt x="178688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868898" y="0"/>
                  </a:lnTo>
                  <a:lnTo>
                    <a:pt x="17868898" y="9867899"/>
                  </a:lnTo>
                  <a:close/>
                </a:path>
              </a:pathLst>
            </a:custGeom>
            <a:solidFill>
              <a:srgbClr val="FDF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455" y="207460"/>
              <a:ext cx="11363324" cy="98678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27403" y="494035"/>
            <a:ext cx="40265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155" dirty="0">
                <a:solidFill>
                  <a:srgbClr val="915420"/>
                </a:solidFill>
                <a:latin typeface="Tahoma"/>
                <a:cs typeface="Tahoma"/>
              </a:rPr>
              <a:t>Prešov</a:t>
            </a:r>
            <a:endParaRPr sz="9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96166" y="3280412"/>
            <a:ext cx="152400" cy="3752850"/>
            <a:chOff x="12196166" y="3280412"/>
            <a:chExt cx="152400" cy="37528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6166" y="3280412"/>
              <a:ext cx="152400" cy="1523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6166" y="4480562"/>
              <a:ext cx="152400" cy="1523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6166" y="5680712"/>
              <a:ext cx="152400" cy="152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6166" y="6880862"/>
              <a:ext cx="152400" cy="1523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555536" y="3064544"/>
            <a:ext cx="5104765" cy="414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400" spc="45" dirty="0">
                <a:latin typeface="Microsoft Sans Serif"/>
                <a:cs typeface="Microsoft Sans Serif"/>
              </a:rPr>
              <a:t>90</a:t>
            </a:r>
            <a:r>
              <a:rPr sz="3400" spc="-40" dirty="0">
                <a:latin typeface="Microsoft Sans Serif"/>
                <a:cs typeface="Microsoft Sans Serif"/>
              </a:rPr>
              <a:t> </a:t>
            </a:r>
            <a:r>
              <a:rPr sz="3400" spc="45" dirty="0">
                <a:latin typeface="Microsoft Sans Serif"/>
                <a:cs typeface="Microsoft Sans Serif"/>
              </a:rPr>
              <a:t>000</a:t>
            </a:r>
            <a:r>
              <a:rPr sz="3400" spc="-40" dirty="0">
                <a:latin typeface="Microsoft Sans Serif"/>
                <a:cs typeface="Microsoft Sans Serif"/>
              </a:rPr>
              <a:t> </a:t>
            </a:r>
            <a:r>
              <a:rPr sz="3400" spc="30" dirty="0">
                <a:latin typeface="Microsoft Sans Serif"/>
                <a:cs typeface="Microsoft Sans Serif"/>
              </a:rPr>
              <a:t>residents</a:t>
            </a:r>
            <a:endParaRPr sz="3400">
              <a:latin typeface="Microsoft Sans Serif"/>
              <a:cs typeface="Microsoft Sans Serif"/>
            </a:endParaRPr>
          </a:p>
          <a:p>
            <a:pPr marL="227329" marR="220345" algn="ctr">
              <a:lnSpc>
                <a:spcPct val="231599"/>
              </a:lnSpc>
            </a:pPr>
            <a:r>
              <a:rPr sz="3400" dirty="0">
                <a:latin typeface="Microsoft Sans Serif"/>
                <a:cs typeface="Microsoft Sans Serif"/>
              </a:rPr>
              <a:t>established:</a:t>
            </a:r>
            <a:r>
              <a:rPr sz="3400" spc="-55" dirty="0">
                <a:latin typeface="Microsoft Sans Serif"/>
                <a:cs typeface="Microsoft Sans Serif"/>
              </a:rPr>
              <a:t> </a:t>
            </a:r>
            <a:r>
              <a:rPr sz="3400" spc="114" dirty="0">
                <a:latin typeface="Microsoft Sans Serif"/>
                <a:cs typeface="Microsoft Sans Serif"/>
              </a:rPr>
              <a:t>9th</a:t>
            </a:r>
            <a:r>
              <a:rPr sz="3400" spc="-50" dirty="0">
                <a:latin typeface="Microsoft Sans Serif"/>
                <a:cs typeface="Microsoft Sans Serif"/>
              </a:rPr>
              <a:t> </a:t>
            </a:r>
            <a:r>
              <a:rPr sz="3400" spc="45" dirty="0">
                <a:latin typeface="Microsoft Sans Serif"/>
                <a:cs typeface="Microsoft Sans Serif"/>
              </a:rPr>
              <a:t>century </a:t>
            </a:r>
            <a:r>
              <a:rPr sz="3400" spc="-885" dirty="0">
                <a:latin typeface="Microsoft Sans Serif"/>
                <a:cs typeface="Microsoft Sans Serif"/>
              </a:rPr>
              <a:t> </a:t>
            </a:r>
            <a:r>
              <a:rPr sz="3400" spc="120" dirty="0">
                <a:latin typeface="Microsoft Sans Serif"/>
                <a:cs typeface="Microsoft Sans Serif"/>
              </a:rPr>
              <a:t>3rd</a:t>
            </a:r>
            <a:r>
              <a:rPr sz="3400" spc="-30" dirty="0">
                <a:latin typeface="Microsoft Sans Serif"/>
                <a:cs typeface="Microsoft Sans Serif"/>
              </a:rPr>
              <a:t> </a:t>
            </a:r>
            <a:r>
              <a:rPr sz="3400" dirty="0">
                <a:latin typeface="Microsoft Sans Serif"/>
                <a:cs typeface="Microsoft Sans Serif"/>
              </a:rPr>
              <a:t>largest</a:t>
            </a:r>
            <a:r>
              <a:rPr sz="3400" spc="-30" dirty="0">
                <a:latin typeface="Microsoft Sans Serif"/>
                <a:cs typeface="Microsoft Sans Serif"/>
              </a:rPr>
              <a:t> </a:t>
            </a:r>
            <a:r>
              <a:rPr sz="3400" spc="-15" dirty="0">
                <a:latin typeface="Microsoft Sans Serif"/>
                <a:cs typeface="Microsoft Sans Serif"/>
              </a:rPr>
              <a:t>city</a:t>
            </a:r>
            <a:endParaRPr sz="3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3400" spc="15" dirty="0">
                <a:latin typeface="Microsoft Sans Serif"/>
                <a:cs typeface="Microsoft Sans Serif"/>
              </a:rPr>
              <a:t>Oldest</a:t>
            </a:r>
            <a:r>
              <a:rPr sz="3400" spc="-40" dirty="0">
                <a:latin typeface="Microsoft Sans Serif"/>
                <a:cs typeface="Microsoft Sans Serif"/>
              </a:rPr>
              <a:t> </a:t>
            </a:r>
            <a:r>
              <a:rPr sz="3400" spc="60" dirty="0">
                <a:latin typeface="Microsoft Sans Serif"/>
                <a:cs typeface="Microsoft Sans Serif"/>
              </a:rPr>
              <a:t>football</a:t>
            </a:r>
            <a:r>
              <a:rPr sz="3400" spc="-35" dirty="0">
                <a:latin typeface="Microsoft Sans Serif"/>
                <a:cs typeface="Microsoft Sans Serif"/>
              </a:rPr>
              <a:t> </a:t>
            </a:r>
            <a:r>
              <a:rPr sz="3400" spc="35" dirty="0">
                <a:latin typeface="Microsoft Sans Serif"/>
                <a:cs typeface="Microsoft Sans Serif"/>
              </a:rPr>
              <a:t>club</a:t>
            </a:r>
            <a:r>
              <a:rPr sz="3400" spc="-35" dirty="0">
                <a:latin typeface="Microsoft Sans Serif"/>
                <a:cs typeface="Microsoft Sans Serif"/>
              </a:rPr>
              <a:t> </a:t>
            </a:r>
            <a:r>
              <a:rPr sz="3400" spc="50" dirty="0">
                <a:latin typeface="Microsoft Sans Serif"/>
                <a:cs typeface="Microsoft Sans Serif"/>
              </a:rPr>
              <a:t>in</a:t>
            </a:r>
            <a:r>
              <a:rPr sz="3400" spc="-40" dirty="0">
                <a:latin typeface="Microsoft Sans Serif"/>
                <a:cs typeface="Microsoft Sans Serif"/>
              </a:rPr>
              <a:t> </a:t>
            </a:r>
            <a:r>
              <a:rPr sz="3400" spc="-345" dirty="0">
                <a:latin typeface="Microsoft Sans Serif"/>
                <a:cs typeface="Microsoft Sans Serif"/>
              </a:rPr>
              <a:t>SVK</a:t>
            </a:r>
            <a:endParaRPr sz="3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22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07455"/>
            <a:ext cx="18076545" cy="9867900"/>
            <a:chOff x="0" y="207455"/>
            <a:chExt cx="18076545" cy="9867900"/>
          </a:xfrm>
        </p:grpSpPr>
        <p:sp>
          <p:nvSpPr>
            <p:cNvPr id="4" name="object 4"/>
            <p:cNvSpPr/>
            <p:nvPr/>
          </p:nvSpPr>
          <p:spPr>
            <a:xfrm>
              <a:off x="207455" y="207455"/>
              <a:ext cx="17868900" cy="9867900"/>
            </a:xfrm>
            <a:custGeom>
              <a:avLst/>
              <a:gdLst/>
              <a:ahLst/>
              <a:cxnLst/>
              <a:rect l="l" t="t" r="r" b="b"/>
              <a:pathLst>
                <a:path w="17868900" h="9867900">
                  <a:moveTo>
                    <a:pt x="17868898" y="9867899"/>
                  </a:moveTo>
                  <a:lnTo>
                    <a:pt x="0" y="9867899"/>
                  </a:lnTo>
                  <a:lnTo>
                    <a:pt x="0" y="0"/>
                  </a:lnTo>
                  <a:lnTo>
                    <a:pt x="17868898" y="0"/>
                  </a:lnTo>
                  <a:lnTo>
                    <a:pt x="17868898" y="9867899"/>
                  </a:lnTo>
                  <a:close/>
                </a:path>
              </a:pathLst>
            </a:custGeom>
            <a:solidFill>
              <a:srgbClr val="FDFE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915521"/>
              <a:ext cx="9225280" cy="790575"/>
            </a:xfrm>
            <a:custGeom>
              <a:avLst/>
              <a:gdLst/>
              <a:ahLst/>
              <a:cxnLst/>
              <a:rect l="l" t="t" r="r" b="b"/>
              <a:pathLst>
                <a:path w="9225279" h="790575">
                  <a:moveTo>
                    <a:pt x="0" y="0"/>
                  </a:moveTo>
                  <a:lnTo>
                    <a:pt x="9224921" y="0"/>
                  </a:lnTo>
                  <a:lnTo>
                    <a:pt x="9224921" y="790574"/>
                  </a:lnTo>
                  <a:lnTo>
                    <a:pt x="0" y="790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54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2071" y="9186109"/>
            <a:ext cx="2783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60" dirty="0">
                <a:solidFill>
                  <a:srgbClr val="FDFEEC"/>
                </a:solidFill>
                <a:latin typeface="Tahoma"/>
                <a:cs typeface="Tahoma"/>
              </a:rPr>
              <a:t>2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95" dirty="0">
                <a:solidFill>
                  <a:srgbClr val="FDFEEC"/>
                </a:solidFill>
                <a:latin typeface="Tahoma"/>
                <a:cs typeface="Tahoma"/>
              </a:rPr>
              <a:t>0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FDFEEC"/>
                </a:solidFill>
                <a:latin typeface="Tahoma"/>
                <a:cs typeface="Tahoma"/>
              </a:rPr>
              <a:t>2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95" dirty="0">
                <a:solidFill>
                  <a:srgbClr val="FDFEEC"/>
                </a:solidFill>
                <a:latin typeface="Tahoma"/>
                <a:cs typeface="Tahoma"/>
              </a:rPr>
              <a:t>0</a:t>
            </a:r>
            <a:r>
              <a:rPr sz="1500" b="1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65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-509" dirty="0">
                <a:solidFill>
                  <a:srgbClr val="FDFEEC"/>
                </a:solidFill>
                <a:latin typeface="Tahoma"/>
                <a:cs typeface="Tahoma"/>
              </a:rPr>
              <a:t>|</a:t>
            </a:r>
            <a:r>
              <a:rPr sz="1500" b="1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65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FDFEEC"/>
                </a:solidFill>
                <a:latin typeface="Tahoma"/>
                <a:cs typeface="Tahoma"/>
              </a:rPr>
              <a:t>H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125" dirty="0">
                <a:solidFill>
                  <a:srgbClr val="FDFEEC"/>
                </a:solidFill>
                <a:latin typeface="Tahoma"/>
                <a:cs typeface="Tahoma"/>
              </a:rPr>
              <a:t>A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DFEEC"/>
                </a:solidFill>
                <a:latin typeface="Tahoma"/>
                <a:cs typeface="Tahoma"/>
              </a:rPr>
              <a:t>L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DFEEC"/>
                </a:solidFill>
                <a:latin typeface="Tahoma"/>
                <a:cs typeface="Tahoma"/>
              </a:rPr>
              <a:t>L</a:t>
            </a:r>
            <a:r>
              <a:rPr sz="1500" b="1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65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50" dirty="0">
                <a:solidFill>
                  <a:srgbClr val="FDFEEC"/>
                </a:solidFill>
                <a:latin typeface="Tahoma"/>
                <a:cs typeface="Tahoma"/>
              </a:rPr>
              <a:t>O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FDFEEC"/>
                </a:solidFill>
                <a:latin typeface="Tahoma"/>
                <a:cs typeface="Tahoma"/>
              </a:rPr>
              <a:t>F</a:t>
            </a:r>
            <a:r>
              <a:rPr sz="1500" b="1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65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FDFEEC"/>
                </a:solidFill>
                <a:latin typeface="Tahoma"/>
                <a:cs typeface="Tahoma"/>
              </a:rPr>
              <a:t>F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125" dirty="0">
                <a:solidFill>
                  <a:srgbClr val="FDFEEC"/>
                </a:solidFill>
                <a:latin typeface="Tahoma"/>
                <a:cs typeface="Tahoma"/>
              </a:rPr>
              <a:t>A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25" dirty="0">
                <a:solidFill>
                  <a:srgbClr val="FDFEEC"/>
                </a:solidFill>
                <a:latin typeface="Tahoma"/>
                <a:cs typeface="Tahoma"/>
              </a:rPr>
              <a:t>M</a:t>
            </a:r>
            <a:r>
              <a:rPr sz="1500" b="1" spc="-140" dirty="0">
                <a:solidFill>
                  <a:srgbClr val="FDFEEC"/>
                </a:solidFill>
                <a:latin typeface="Tahoma"/>
                <a:cs typeface="Tahoma"/>
              </a:rPr>
              <a:t> </a:t>
            </a:r>
            <a:r>
              <a:rPr sz="1500" b="1" spc="85" dirty="0">
                <a:solidFill>
                  <a:srgbClr val="FDFEEC"/>
                </a:solidFill>
                <a:latin typeface="Tahoma"/>
                <a:cs typeface="Tahoma"/>
              </a:rPr>
              <a:t>E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60795" y="1580008"/>
            <a:ext cx="15507335" cy="4991100"/>
            <a:chOff x="1260795" y="1580008"/>
            <a:chExt cx="15507335" cy="49911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795" y="1580008"/>
              <a:ext cx="5581649" cy="49910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6866" y="1580008"/>
              <a:ext cx="3619499" cy="49910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23173" y="1635112"/>
              <a:ext cx="4644389" cy="493394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7709" y="631250"/>
            <a:ext cx="87896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455" dirty="0">
                <a:solidFill>
                  <a:srgbClr val="915420"/>
                </a:solidFill>
                <a:latin typeface="Tahoma"/>
                <a:cs typeface="Tahoma"/>
              </a:rPr>
              <a:t>FAMOUS</a:t>
            </a:r>
            <a:r>
              <a:rPr sz="4000" b="1" spc="540" dirty="0">
                <a:solidFill>
                  <a:srgbClr val="915420"/>
                </a:solidFill>
                <a:latin typeface="Tahoma"/>
                <a:cs typeface="Tahoma"/>
              </a:rPr>
              <a:t> </a:t>
            </a:r>
            <a:r>
              <a:rPr sz="4000" b="1" spc="445" dirty="0">
                <a:solidFill>
                  <a:srgbClr val="915420"/>
                </a:solidFill>
                <a:latin typeface="Tahoma"/>
                <a:cs typeface="Tahoma"/>
              </a:rPr>
              <a:t>PREŠOV</a:t>
            </a:r>
            <a:r>
              <a:rPr sz="4000" b="1" spc="540" dirty="0">
                <a:solidFill>
                  <a:srgbClr val="915420"/>
                </a:solidFill>
                <a:latin typeface="Tahoma"/>
                <a:cs typeface="Tahoma"/>
              </a:rPr>
              <a:t> </a:t>
            </a:r>
            <a:r>
              <a:rPr sz="4000" b="1" spc="345" dirty="0">
                <a:solidFill>
                  <a:srgbClr val="915420"/>
                </a:solidFill>
                <a:latin typeface="Tahoma"/>
                <a:cs typeface="Tahoma"/>
              </a:rPr>
              <a:t>RESIDENTS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9249" y="6557468"/>
            <a:ext cx="2581910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50" dirty="0">
                <a:solidFill>
                  <a:srgbClr val="915420"/>
                </a:solidFill>
                <a:latin typeface="Tahoma"/>
                <a:cs typeface="Tahoma"/>
              </a:rPr>
              <a:t>M</a:t>
            </a:r>
            <a:r>
              <a:rPr sz="3000" b="1" spc="25" dirty="0">
                <a:solidFill>
                  <a:srgbClr val="915420"/>
                </a:solidFill>
                <a:latin typeface="Tahoma"/>
                <a:cs typeface="Tahoma"/>
              </a:rPr>
              <a:t>i</a:t>
            </a:r>
            <a:r>
              <a:rPr sz="3000" b="1" spc="100" dirty="0">
                <a:solidFill>
                  <a:srgbClr val="915420"/>
                </a:solidFill>
                <a:latin typeface="Tahoma"/>
                <a:cs typeface="Tahoma"/>
              </a:rPr>
              <a:t>c</a:t>
            </a:r>
            <a:r>
              <a:rPr sz="3000" b="1" spc="110" dirty="0">
                <a:solidFill>
                  <a:srgbClr val="915420"/>
                </a:solidFill>
                <a:latin typeface="Tahoma"/>
                <a:cs typeface="Tahoma"/>
              </a:rPr>
              <a:t>h</a:t>
            </a:r>
            <a:r>
              <a:rPr sz="3000" b="1" dirty="0">
                <a:solidFill>
                  <a:srgbClr val="915420"/>
                </a:solidFill>
                <a:latin typeface="Tahoma"/>
                <a:cs typeface="Tahoma"/>
              </a:rPr>
              <a:t>a</a:t>
            </a:r>
            <a:r>
              <a:rPr sz="3000" b="1" spc="55" dirty="0">
                <a:solidFill>
                  <a:srgbClr val="915420"/>
                </a:solidFill>
                <a:latin typeface="Tahoma"/>
                <a:cs typeface="Tahoma"/>
              </a:rPr>
              <a:t>l</a:t>
            </a:r>
            <a:r>
              <a:rPr sz="3000" b="1" spc="-185" dirty="0">
                <a:solidFill>
                  <a:srgbClr val="915420"/>
                </a:solidFill>
                <a:latin typeface="Tahoma"/>
                <a:cs typeface="Tahoma"/>
              </a:rPr>
              <a:t> </a:t>
            </a:r>
            <a:r>
              <a:rPr sz="3000" b="1" spc="85" dirty="0">
                <a:solidFill>
                  <a:srgbClr val="915420"/>
                </a:solidFill>
                <a:latin typeface="Tahoma"/>
                <a:cs typeface="Tahoma"/>
              </a:rPr>
              <a:t>B</a:t>
            </a:r>
            <a:r>
              <a:rPr sz="3000" b="1" spc="55" dirty="0">
                <a:solidFill>
                  <a:srgbClr val="915420"/>
                </a:solidFill>
                <a:latin typeface="Tahoma"/>
                <a:cs typeface="Tahoma"/>
              </a:rPr>
              <a:t>o</a:t>
            </a:r>
            <a:r>
              <a:rPr sz="3000" b="1" spc="-5" dirty="0">
                <a:solidFill>
                  <a:srgbClr val="915420"/>
                </a:solidFill>
                <a:latin typeface="Tahoma"/>
                <a:cs typeface="Tahoma"/>
              </a:rPr>
              <a:t>s</a:t>
            </a:r>
            <a:r>
              <a:rPr sz="3000" b="1" dirty="0">
                <a:solidFill>
                  <a:srgbClr val="915420"/>
                </a:solidFill>
                <a:latin typeface="Tahoma"/>
                <a:cs typeface="Tahoma"/>
              </a:rPr>
              <a:t>á</a:t>
            </a:r>
            <a:r>
              <a:rPr sz="3000" b="1" spc="80" dirty="0">
                <a:solidFill>
                  <a:srgbClr val="915420"/>
                </a:solidFill>
                <a:latin typeface="Tahoma"/>
                <a:cs typeface="Tahoma"/>
              </a:rPr>
              <a:t>k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1500" spc="305" dirty="0">
                <a:solidFill>
                  <a:srgbClr val="42260D"/>
                </a:solidFill>
                <a:latin typeface="Verdana"/>
                <a:cs typeface="Verdana"/>
              </a:rPr>
              <a:t>American</a:t>
            </a:r>
            <a:r>
              <a:rPr sz="1500" spc="-20" dirty="0">
                <a:solidFill>
                  <a:srgbClr val="42260D"/>
                </a:solidFill>
                <a:latin typeface="Verdana"/>
                <a:cs typeface="Verdana"/>
              </a:rPr>
              <a:t> </a:t>
            </a:r>
            <a:r>
              <a:rPr sz="1500" spc="275" dirty="0">
                <a:solidFill>
                  <a:srgbClr val="42260D"/>
                </a:solidFill>
                <a:latin typeface="Verdana"/>
                <a:cs typeface="Verdana"/>
              </a:rPr>
              <a:t>banker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05902" y="6557468"/>
            <a:ext cx="3676650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65" dirty="0">
                <a:solidFill>
                  <a:srgbClr val="915420"/>
                </a:solidFill>
                <a:latin typeface="Tahoma"/>
                <a:cs typeface="Tahoma"/>
              </a:rPr>
              <a:t>Ján</a:t>
            </a:r>
            <a:r>
              <a:rPr sz="3000" b="1" spc="-215" dirty="0">
                <a:solidFill>
                  <a:srgbClr val="915420"/>
                </a:solidFill>
                <a:latin typeface="Tahoma"/>
                <a:cs typeface="Tahoma"/>
              </a:rPr>
              <a:t> </a:t>
            </a:r>
            <a:r>
              <a:rPr sz="3000" b="1" spc="170" dirty="0">
                <a:solidFill>
                  <a:srgbClr val="915420"/>
                </a:solidFill>
                <a:latin typeface="Tahoma"/>
                <a:cs typeface="Tahoma"/>
              </a:rPr>
              <a:t>Adam</a:t>
            </a:r>
            <a:r>
              <a:rPr sz="3000" b="1" spc="-210" dirty="0">
                <a:solidFill>
                  <a:srgbClr val="915420"/>
                </a:solidFill>
                <a:latin typeface="Tahoma"/>
                <a:cs typeface="Tahoma"/>
              </a:rPr>
              <a:t> </a:t>
            </a:r>
            <a:r>
              <a:rPr sz="3000" b="1" spc="60" dirty="0">
                <a:solidFill>
                  <a:srgbClr val="915420"/>
                </a:solidFill>
                <a:latin typeface="Tahoma"/>
                <a:cs typeface="Tahoma"/>
              </a:rPr>
              <a:t>Reyman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1500" spc="280" dirty="0">
                <a:solidFill>
                  <a:srgbClr val="42260D"/>
                </a:solidFill>
                <a:latin typeface="Verdana"/>
                <a:cs typeface="Verdana"/>
              </a:rPr>
              <a:t>Doctor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36779" y="6557468"/>
            <a:ext cx="2402205" cy="94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65" dirty="0">
                <a:solidFill>
                  <a:srgbClr val="915420"/>
                </a:solidFill>
                <a:latin typeface="Tahoma"/>
                <a:cs typeface="Tahoma"/>
              </a:rPr>
              <a:t>P</a:t>
            </a:r>
            <a:r>
              <a:rPr sz="3000" b="1" dirty="0">
                <a:solidFill>
                  <a:srgbClr val="915420"/>
                </a:solidFill>
                <a:latin typeface="Tahoma"/>
                <a:cs typeface="Tahoma"/>
              </a:rPr>
              <a:t>a</a:t>
            </a:r>
            <a:r>
              <a:rPr sz="3000" b="1" spc="-25" dirty="0">
                <a:solidFill>
                  <a:srgbClr val="915420"/>
                </a:solidFill>
                <a:latin typeface="Tahoma"/>
                <a:cs typeface="Tahoma"/>
              </a:rPr>
              <a:t>v</a:t>
            </a:r>
            <a:r>
              <a:rPr sz="3000" b="1" spc="55" dirty="0">
                <a:solidFill>
                  <a:srgbClr val="915420"/>
                </a:solidFill>
                <a:latin typeface="Tahoma"/>
                <a:cs typeface="Tahoma"/>
              </a:rPr>
              <a:t>ol</a:t>
            </a:r>
            <a:r>
              <a:rPr sz="3000" b="1" spc="-185" dirty="0">
                <a:solidFill>
                  <a:srgbClr val="915420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915420"/>
                </a:solidFill>
                <a:latin typeface="Tahoma"/>
                <a:cs typeface="Tahoma"/>
              </a:rPr>
              <a:t>Č</a:t>
            </a:r>
            <a:r>
              <a:rPr sz="3000" b="1" spc="20" dirty="0">
                <a:solidFill>
                  <a:srgbClr val="915420"/>
                </a:solidFill>
                <a:latin typeface="Tahoma"/>
                <a:cs typeface="Tahoma"/>
              </a:rPr>
              <a:t>e</a:t>
            </a:r>
            <a:r>
              <a:rPr sz="3000" b="1" spc="80" dirty="0">
                <a:solidFill>
                  <a:srgbClr val="915420"/>
                </a:solidFill>
                <a:latin typeface="Tahoma"/>
                <a:cs typeface="Tahoma"/>
              </a:rPr>
              <a:t>k</a:t>
            </a:r>
            <a:r>
              <a:rPr sz="3000" b="1" dirty="0">
                <a:solidFill>
                  <a:srgbClr val="915420"/>
                </a:solidFill>
                <a:latin typeface="Tahoma"/>
                <a:cs typeface="Tahoma"/>
              </a:rPr>
              <a:t>a</a:t>
            </a:r>
            <a:r>
              <a:rPr sz="3000" b="1" spc="95" dirty="0">
                <a:solidFill>
                  <a:srgbClr val="915420"/>
                </a:solidFill>
                <a:latin typeface="Tahoma"/>
                <a:cs typeface="Tahoma"/>
              </a:rPr>
              <a:t>n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835"/>
              </a:spcBef>
            </a:pPr>
            <a:r>
              <a:rPr sz="1500" spc="204" dirty="0">
                <a:solidFill>
                  <a:srgbClr val="42260D"/>
                </a:solidFill>
                <a:latin typeface="Verdana"/>
                <a:cs typeface="Verdana"/>
              </a:rPr>
              <a:t>Scientist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191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Lucida Sans Unicode</vt:lpstr>
      <vt:lpstr>Microsoft Sans Serif</vt:lpstr>
      <vt:lpstr>Tahoma</vt:lpstr>
      <vt:lpstr>Trebuchet MS</vt:lpstr>
      <vt:lpstr>Verdana</vt:lpstr>
      <vt:lpstr>Office Theme</vt:lpstr>
      <vt:lpstr>English language</vt:lpstr>
      <vt:lpstr>Slovakia</vt:lpstr>
      <vt:lpstr>High Tatras</vt:lpstr>
      <vt:lpstr>Endemics in Slovakia</vt:lpstr>
      <vt:lpstr>Slovak cuisine</vt:lpstr>
      <vt:lpstr>Slovak cuisine</vt:lpstr>
      <vt:lpstr>Slovak cuisine</vt:lpstr>
      <vt:lpstr>Prešov</vt:lpstr>
      <vt:lpstr>FAMOUS PREŠOV RESIDENTS</vt:lpstr>
      <vt:lpstr>Department of history</vt:lpstr>
      <vt:lpstr>@petinoh</vt:lpstr>
      <vt:lpstr>Things to see in Prešov</vt:lpstr>
      <vt:lpstr>SPŠE Prešov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</dc:title>
  <dc:creator>Adam Strelec</dc:creator>
  <cp:lastModifiedBy>adam.strelec.11@gmail.com</cp:lastModifiedBy>
  <cp:revision>4</cp:revision>
  <dcterms:created xsi:type="dcterms:W3CDTF">2022-06-28T08:09:22Z</dcterms:created>
  <dcterms:modified xsi:type="dcterms:W3CDTF">2022-06-28T09:20:04Z</dcterms:modified>
</cp:coreProperties>
</file>