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8288000" cy="10287000"/>
  <p:notesSz cx="6858000" cy="9144000"/>
  <p:embeddedFontLst>
    <p:embeddedFont>
      <p:font typeface="Arimo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Classic Bold" panose="020B0604020202020204" charset="-18"/>
      <p:regular r:id="rId17"/>
    </p:embeddedFont>
    <p:embeddedFont>
      <p:font typeface="Montserrat Light" panose="020B0604020202020204" charset="-18"/>
      <p:regular r:id="rId18"/>
    </p:embeddedFont>
    <p:embeddedFont>
      <p:font typeface="Old Standard" panose="020B0604020202020204" charset="0"/>
      <p:regular r:id="rId19"/>
    </p:embeddedFont>
    <p:embeddedFont>
      <p:font typeface="Old Standard Italics" panose="020B0604020202020204" charset="0"/>
      <p:regular r:id="rId20"/>
    </p:embeddedFont>
    <p:embeddedFont>
      <p:font typeface="Open Sans Light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 varScale="1">
        <p:scale>
          <a:sx n="55" d="100"/>
          <a:sy n="55" d="100"/>
        </p:scale>
        <p:origin x="66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310740"/>
            <a:ext cx="17873089" cy="9768805"/>
          </a:xfrm>
          <a:prstGeom prst="rect">
            <a:avLst/>
          </a:prstGeom>
          <a:solidFill>
            <a:srgbClr val="FDFEE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4948" b="23824"/>
          <a:stretch>
            <a:fillRect/>
          </a:stretch>
        </p:blipFill>
        <p:spPr>
          <a:xfrm>
            <a:off x="207455" y="310740"/>
            <a:ext cx="17873089" cy="686693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721071" y="7525512"/>
            <a:ext cx="4229440" cy="929811"/>
            <a:chOff x="0" y="0"/>
            <a:chExt cx="5639253" cy="1239748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Filip Ondrej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02021"/>
              <a:ext cx="5639253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43270E"/>
                  </a:solidFill>
                  <a:latin typeface="Montserrat Light"/>
                </a:rPr>
                <a:t>Video / Director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193670" y="7525512"/>
            <a:ext cx="4229440" cy="929811"/>
            <a:chOff x="0" y="0"/>
            <a:chExt cx="5639253" cy="1239748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Patrik Sašina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02021"/>
              <a:ext cx="5639253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43270E"/>
                  </a:solidFill>
                  <a:latin typeface="Montserrat Light"/>
                </a:rPr>
                <a:t>Script / Animation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05707" y="7525512"/>
            <a:ext cx="4229440" cy="929811"/>
            <a:chOff x="0" y="0"/>
            <a:chExt cx="5639253" cy="123974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Adam Strelec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02021"/>
              <a:ext cx="5639253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43270E"/>
                  </a:solidFill>
                  <a:latin typeface="Montserrat Light"/>
                </a:rPr>
                <a:t>Presentation / Script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7525512"/>
            <a:ext cx="4229440" cy="929811"/>
            <a:chOff x="0" y="0"/>
            <a:chExt cx="5639253" cy="123974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Oliver Sabol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02021"/>
              <a:ext cx="5639253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43270E"/>
                  </a:solidFill>
                  <a:latin typeface="Montserrat Light"/>
                </a:rPr>
                <a:t>Video / Cameraman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29280" y="8832003"/>
            <a:ext cx="4229440" cy="929811"/>
            <a:chOff x="0" y="0"/>
            <a:chExt cx="5639253" cy="1239748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Michael Kolesár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802021"/>
              <a:ext cx="5639253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43270E"/>
                  </a:solidFill>
                  <a:latin typeface="Montserrat Light"/>
                </a:rPr>
                <a:t>Presentation / </a:t>
              </a:r>
              <a:r>
                <a:rPr lang="en-US" sz="2000" dirty="0" err="1">
                  <a:solidFill>
                    <a:srgbClr val="43270E"/>
                  </a:solidFill>
                  <a:latin typeface="Montserrat Light"/>
                </a:rPr>
                <a:t>Dabing</a:t>
              </a:r>
              <a:endParaRPr lang="en-US" sz="2000" dirty="0">
                <a:solidFill>
                  <a:srgbClr val="43270E"/>
                </a:solidFill>
                <a:latin typeface="Montserrat Ligh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7455" y="207455"/>
            <a:ext cx="5908243" cy="4431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5699" y="207455"/>
            <a:ext cx="5908243" cy="44311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7455" y="4638638"/>
            <a:ext cx="7254542" cy="5440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23942" y="207455"/>
            <a:ext cx="6056603" cy="454245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06386" y="5295265"/>
            <a:ext cx="4717556" cy="359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 conference rooms</a:t>
            </a:r>
          </a:p>
          <a:p>
            <a:pPr algn="ctr">
              <a:lnSpc>
                <a:spcPts val="4759"/>
              </a:lnSpc>
            </a:pPr>
            <a:endParaRPr lang="en-US" sz="3400" dirty="0">
              <a:solidFill>
                <a:srgbClr val="000000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computer rooms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gym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653605" y="5475605"/>
            <a:ext cx="4129683" cy="178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student creations</a:t>
            </a:r>
          </a:p>
          <a:p>
            <a:pPr algn="ctr">
              <a:lnSpc>
                <a:spcPts val="4759"/>
              </a:lnSpc>
            </a:pPr>
            <a:endParaRPr lang="en-US" sz="3400" dirty="0">
              <a:solidFill>
                <a:srgbClr val="000000"/>
              </a:solidFill>
              <a:latin typeface="Open Sans Light"/>
            </a:endParaRPr>
          </a:p>
          <a:p>
            <a:pPr marL="734060" lvl="1" indent="-367030">
              <a:lnSpc>
                <a:spcPts val="4759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leisure</a:t>
            </a:r>
            <a:r>
              <a:rPr lang="en-US" sz="3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400" dirty="0">
                <a:solidFill>
                  <a:srgbClr val="000000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rPr>
              <a:t>zone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8937"/>
          <a:stretch>
            <a:fillRect/>
          </a:stretch>
        </p:blipFill>
        <p:spPr>
          <a:xfrm>
            <a:off x="7719141" y="762847"/>
            <a:ext cx="9827588" cy="87613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20449" y="1019175"/>
            <a:ext cx="604482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dirty="0">
                <a:solidFill>
                  <a:srgbClr val="925520"/>
                </a:solidFill>
                <a:latin typeface="Montserrat Classic Bold" panose="020B0604020202020204" charset="-18"/>
              </a:rPr>
              <a:t>Slovakia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189605"/>
            <a:ext cx="6629400" cy="488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Open Sans Light"/>
              </a:rPr>
              <a:t>Heart of the Europe</a:t>
            </a:r>
          </a:p>
          <a:p>
            <a:pPr algn="ctr">
              <a:lnSpc>
                <a:spcPts val="4759"/>
              </a:lnSpc>
            </a:pPr>
            <a:endParaRPr lang="en-US" sz="3400" dirty="0">
              <a:solidFill>
                <a:srgbClr val="000000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5.4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milion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residents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1993-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Independace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of Slovak republic</a:t>
            </a:r>
            <a:r>
              <a:rPr lang="en-US" sz="3400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algn="ctr">
              <a:lnSpc>
                <a:spcPts val="4759"/>
              </a:lnSpc>
            </a:pPr>
            <a:endParaRPr lang="en-US" sz="3400" dirty="0">
              <a:solidFill>
                <a:srgbClr val="000000"/>
              </a:solidFill>
              <a:latin typeface="Open Sans Light"/>
            </a:endParaRPr>
          </a:p>
          <a:p>
            <a:pPr marL="734060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Part of EU and NATO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3" name="TextBox 3"/>
          <p:cNvSpPr txBox="1"/>
          <p:nvPr/>
        </p:nvSpPr>
        <p:spPr>
          <a:xfrm>
            <a:off x="424772" y="9160710"/>
            <a:ext cx="832125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spc="300">
                <a:solidFill>
                  <a:srgbClr val="FDFEEC"/>
                </a:solidFill>
                <a:latin typeface="Montserrat Classic Bold"/>
              </a:rPr>
              <a:t>2020 | DEPARTMENT OF HISTORY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9878" t="2058" r="14671"/>
          <a:stretch>
            <a:fillRect/>
          </a:stretch>
        </p:blipFill>
        <p:spPr>
          <a:xfrm>
            <a:off x="207455" y="207455"/>
            <a:ext cx="11364863" cy="98720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740104" y="363855"/>
            <a:ext cx="4404896" cy="143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925520"/>
                </a:solidFill>
                <a:latin typeface="Montserrat Classic Bold" panose="020B0604020202020204" charset="-18"/>
              </a:rPr>
              <a:t>Prešov</a:t>
            </a:r>
            <a:endParaRPr lang="en-US" sz="9000" dirty="0">
              <a:solidFill>
                <a:srgbClr val="925520"/>
              </a:solidFill>
              <a:latin typeface="Montserrat Classic Bold" panose="020B0604020202020204" charset="-1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34217" y="2418715"/>
            <a:ext cx="5812870" cy="488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dirty="0"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90 000 residents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established: 9th century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3rd largest city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 marL="734060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Oldest football club in SVK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grpSp>
        <p:nvGrpSpPr>
          <p:cNvPr id="3" name="Group 3"/>
          <p:cNvGrpSpPr/>
          <p:nvPr/>
        </p:nvGrpSpPr>
        <p:grpSpPr>
          <a:xfrm>
            <a:off x="-576303" y="8915522"/>
            <a:ext cx="9804721" cy="795175"/>
            <a:chOff x="0" y="0"/>
            <a:chExt cx="13072962" cy="1060234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3072962" cy="1060234"/>
            </a:xfrm>
            <a:prstGeom prst="rect">
              <a:avLst/>
            </a:prstGeom>
            <a:solidFill>
              <a:srgbClr val="92552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334766" y="339617"/>
              <a:ext cx="11095006" cy="34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</a:pPr>
              <a:r>
                <a:rPr lang="en-US" sz="1500" spc="300">
                  <a:solidFill>
                    <a:srgbClr val="FDFEEC"/>
                  </a:solidFill>
                  <a:latin typeface="Montserrat Classic Bold"/>
                </a:rPr>
                <a:t>2020 | HALL OF FAME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0796" y="1580009"/>
            <a:ext cx="5578622" cy="49901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36867" y="1580009"/>
            <a:ext cx="3616058" cy="49901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29724"/>
          <a:stretch>
            <a:fillRect/>
          </a:stretch>
        </p:blipFill>
        <p:spPr>
          <a:xfrm>
            <a:off x="12123174" y="1635113"/>
            <a:ext cx="4648033" cy="493505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00409" y="637569"/>
            <a:ext cx="9156907" cy="1239691"/>
            <a:chOff x="0" y="0"/>
            <a:chExt cx="12209209" cy="165292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2209209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 dirty="0">
                  <a:solidFill>
                    <a:srgbClr val="925520"/>
                  </a:solidFill>
                  <a:latin typeface="Montserrat Classic Bold" panose="020B0604020202020204" charset="-18"/>
                </a:rPr>
                <a:t>FAMOUS PREŠOV RESIDENTS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67121"/>
              <a:ext cx="11095006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5387" y="6570169"/>
            <a:ext cx="4229440" cy="929811"/>
            <a:chOff x="0" y="0"/>
            <a:chExt cx="5639253" cy="123974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Michal Bosák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02021"/>
              <a:ext cx="5639253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43270E"/>
                  </a:solidFill>
                  <a:latin typeface="Montserrat Light"/>
                </a:rPr>
                <a:t>American banker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29280" y="6570169"/>
            <a:ext cx="4229440" cy="929811"/>
            <a:chOff x="0" y="0"/>
            <a:chExt cx="5639253" cy="123974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Ján Adam Reyman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02021"/>
              <a:ext cx="5639253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43270E"/>
                  </a:solidFill>
                  <a:latin typeface="Montserrat Light"/>
                </a:rPr>
                <a:t>Doctor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123174" y="6570169"/>
            <a:ext cx="4229440" cy="929811"/>
            <a:chOff x="0" y="0"/>
            <a:chExt cx="5639253" cy="123974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5639253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925520"/>
                  </a:solidFill>
                  <a:latin typeface="Montserrat Classic Bold"/>
                </a:rPr>
                <a:t>Pavol Čekan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02021"/>
              <a:ext cx="5639253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43270E"/>
                  </a:solidFill>
                  <a:latin typeface="Montserrat Light"/>
                </a:rPr>
                <a:t>Scientist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5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3929" y="8546004"/>
            <a:ext cx="10640374" cy="876542"/>
            <a:chOff x="0" y="0"/>
            <a:chExt cx="14187165" cy="116872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187165" cy="1168723"/>
            </a:xfrm>
            <a:prstGeom prst="rect">
              <a:avLst/>
            </a:prstGeom>
            <a:solidFill>
              <a:srgbClr val="43270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2674" y="346448"/>
              <a:ext cx="11095006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spc="400">
                  <a:solidFill>
                    <a:srgbClr val="FDFEEC"/>
                  </a:solidFill>
                  <a:latin typeface="Montserrat Light"/>
                </a:rPr>
                <a:t>PRESENTED BY ADAM STRELEC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08994" y="616074"/>
            <a:ext cx="10079006" cy="6679923"/>
            <a:chOff x="0" y="0"/>
            <a:chExt cx="13438675" cy="8906563"/>
          </a:xfrm>
        </p:grpSpPr>
        <p:sp>
          <p:nvSpPr>
            <p:cNvPr id="6" name="TextBox 6"/>
            <p:cNvSpPr txBox="1"/>
            <p:nvPr/>
          </p:nvSpPr>
          <p:spPr>
            <a:xfrm>
              <a:off x="2343669" y="-95250"/>
              <a:ext cx="11095006" cy="918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00"/>
                </a:lnSpc>
              </a:pPr>
              <a:r>
                <a:rPr lang="en-US" sz="4000">
                  <a:solidFill>
                    <a:srgbClr val="FDFEEC"/>
                  </a:solidFill>
                  <a:latin typeface="Old Standard Italics"/>
                </a:rPr>
                <a:t>Department of history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24663"/>
              <a:ext cx="13438675" cy="758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400"/>
                </a:lnSpc>
              </a:pPr>
              <a:r>
                <a:rPr lang="en-US" sz="12000">
                  <a:solidFill>
                    <a:srgbClr val="FDFEEC"/>
                  </a:solidFill>
                  <a:latin typeface="Old Standard"/>
                </a:rPr>
                <a:t>Architecture</a:t>
              </a:r>
            </a:p>
            <a:p>
              <a:pPr algn="r">
                <a:lnSpc>
                  <a:spcPts val="14400"/>
                </a:lnSpc>
              </a:pPr>
              <a:r>
                <a:rPr lang="en-US" sz="12000">
                  <a:solidFill>
                    <a:srgbClr val="FDFEEC"/>
                  </a:solidFill>
                  <a:latin typeface="Old Standard"/>
                </a:rPr>
                <a:t>and</a:t>
              </a:r>
            </a:p>
            <a:p>
              <a:pPr algn="r">
                <a:lnSpc>
                  <a:spcPts val="14400"/>
                </a:lnSpc>
              </a:pPr>
              <a:r>
                <a:rPr lang="en-US" sz="12000">
                  <a:solidFill>
                    <a:srgbClr val="FDFEEC"/>
                  </a:solidFill>
                  <a:latin typeface="Old Standard"/>
                </a:rPr>
                <a:t>History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1001" b="1001"/>
          <a:stretch>
            <a:fillRect/>
          </a:stretch>
        </p:blipFill>
        <p:spPr>
          <a:xfrm>
            <a:off x="0" y="0"/>
            <a:ext cx="7011266" cy="10287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0" y="9683459"/>
            <a:ext cx="914400" cy="509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23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latin typeface="Moontime Bold"/>
              </a:rPr>
              <a:t>@</a:t>
            </a:r>
            <a:r>
              <a:rPr lang="en-US" sz="1400" dirty="0" err="1">
                <a:solidFill>
                  <a:srgbClr val="FFFFFF"/>
                </a:solidFill>
                <a:latin typeface="Moontime Bold"/>
              </a:rPr>
              <a:t>petinoh</a:t>
            </a:r>
            <a:endParaRPr lang="en-US" sz="1400" dirty="0">
              <a:solidFill>
                <a:srgbClr val="FFFFFF"/>
              </a:solidFill>
              <a:latin typeface="Moontime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3295" y="207455"/>
            <a:ext cx="17907249" cy="9872089"/>
          </a:xfrm>
          <a:prstGeom prst="rect">
            <a:avLst/>
          </a:prstGeom>
          <a:solidFill>
            <a:srgbClr val="FDFEE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6971" y="6886438"/>
            <a:ext cx="4693810" cy="3123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6081"/>
          <a:stretch>
            <a:fillRect/>
          </a:stretch>
        </p:blipFill>
        <p:spPr>
          <a:xfrm>
            <a:off x="360257" y="514954"/>
            <a:ext cx="6466209" cy="45985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354" b="12965"/>
          <a:stretch>
            <a:fillRect/>
          </a:stretch>
        </p:blipFill>
        <p:spPr>
          <a:xfrm>
            <a:off x="7461814" y="544969"/>
            <a:ext cx="3330211" cy="44153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990" r="1990"/>
          <a:stretch>
            <a:fillRect/>
          </a:stretch>
        </p:blipFill>
        <p:spPr>
          <a:xfrm>
            <a:off x="11606531" y="544969"/>
            <a:ext cx="5652769" cy="44153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94076" y="5411424"/>
            <a:ext cx="3065688" cy="45985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487472" y="5849622"/>
            <a:ext cx="5890887" cy="39059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6971" y="5811522"/>
            <a:ext cx="4639113" cy="38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6"/>
              </a:lnSpc>
              <a:spcBef>
                <a:spcPct val="0"/>
              </a:spcBef>
            </a:pPr>
            <a:r>
              <a:rPr lang="en-US" sz="2543" dirty="0" err="1">
                <a:solidFill>
                  <a:schemeClr val="accent6">
                    <a:lumMod val="50000"/>
                  </a:schemeClr>
                </a:solidFill>
                <a:latin typeface="Montserrat Classic Bold"/>
              </a:rPr>
              <a:t>Concathedral</a:t>
            </a:r>
            <a:r>
              <a:rPr lang="en-US" sz="2543" dirty="0">
                <a:solidFill>
                  <a:schemeClr val="accent6">
                    <a:lumMod val="50000"/>
                  </a:schemeClr>
                </a:solidFill>
                <a:latin typeface="Montserrat Classic Bold"/>
              </a:rPr>
              <a:t> of St. Nicholas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6971" y="4610100"/>
            <a:ext cx="944629" cy="422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3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latin typeface="Moontime Bold"/>
              </a:rPr>
              <a:t>@</a:t>
            </a:r>
            <a:r>
              <a:rPr lang="en-US" sz="1400" dirty="0" err="1">
                <a:solidFill>
                  <a:srgbClr val="FFFFFF"/>
                </a:solidFill>
                <a:latin typeface="Moontime Bold"/>
              </a:rPr>
              <a:t>petinoh</a:t>
            </a:r>
            <a:endParaRPr lang="en-US" sz="1400" dirty="0">
              <a:solidFill>
                <a:srgbClr val="FFFFFF"/>
              </a:solidFill>
              <a:latin typeface="Moontim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94408" y="4912052"/>
            <a:ext cx="4593064" cy="40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  <a:spcBef>
                <a:spcPct val="0"/>
              </a:spcBef>
            </a:pPr>
            <a:r>
              <a:rPr lang="en-US" sz="2662" dirty="0">
                <a:solidFill>
                  <a:schemeClr val="accent6">
                    <a:lumMod val="50000"/>
                  </a:schemeClr>
                </a:solidFill>
                <a:latin typeface="Montserrat Classic Bold"/>
              </a:rPr>
              <a:t>Church of John the Baptist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10580" y="5144724"/>
            <a:ext cx="2839641" cy="44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Montserrat Classic Bold"/>
              </a:rPr>
              <a:t>Prešov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Montserrat Classic Bold"/>
              </a:rPr>
              <a:t> Calvary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94076" y="9563100"/>
            <a:ext cx="940324" cy="441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2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latin typeface="Moontime Bold"/>
              </a:rPr>
              <a:t>@</a:t>
            </a:r>
            <a:r>
              <a:rPr lang="en-US" sz="1400" dirty="0" err="1">
                <a:solidFill>
                  <a:srgbClr val="FFFFFF"/>
                </a:solidFill>
                <a:latin typeface="Moontime Bold"/>
              </a:rPr>
              <a:t>petinoh</a:t>
            </a:r>
            <a:endParaRPr lang="en-US" sz="1400" dirty="0">
              <a:solidFill>
                <a:srgbClr val="FFFFFF"/>
              </a:solidFill>
              <a:latin typeface="Moontime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grpSp>
        <p:nvGrpSpPr>
          <p:cNvPr id="3" name="Group 3"/>
          <p:cNvGrpSpPr/>
          <p:nvPr/>
        </p:nvGrpSpPr>
        <p:grpSpPr>
          <a:xfrm>
            <a:off x="468956" y="376546"/>
            <a:ext cx="10503844" cy="1925852"/>
            <a:chOff x="0" y="-152400"/>
            <a:chExt cx="14005125" cy="2567802"/>
          </a:xfrm>
        </p:grpSpPr>
        <p:sp>
          <p:nvSpPr>
            <p:cNvPr id="4" name="TextBox 4"/>
            <p:cNvSpPr txBox="1"/>
            <p:nvPr/>
          </p:nvSpPr>
          <p:spPr>
            <a:xfrm>
              <a:off x="0" y="-152400"/>
              <a:ext cx="14005125" cy="13093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397"/>
                </a:lnSpc>
              </a:pPr>
              <a:r>
                <a:rPr lang="en-US" sz="6997" dirty="0">
                  <a:solidFill>
                    <a:srgbClr val="925520"/>
                  </a:solidFill>
                  <a:latin typeface="Montserrat Classic Bold" panose="020B0604020202020204" charset="-18"/>
                </a:rPr>
                <a:t>Things to see in </a:t>
              </a:r>
              <a:r>
                <a:rPr lang="en-US" sz="6997" dirty="0" err="1">
                  <a:solidFill>
                    <a:srgbClr val="925520"/>
                  </a:solidFill>
                  <a:latin typeface="Montserrat Classic Bold" panose="020B0604020202020204" charset="-18"/>
                </a:rPr>
                <a:t>Prešov</a:t>
              </a:r>
              <a:endParaRPr lang="en-US" sz="6997" dirty="0">
                <a:solidFill>
                  <a:srgbClr val="925520"/>
                </a:solidFill>
                <a:latin typeface="Montserrat Classic Bold" panose="020B0604020202020204" charset="-18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77429"/>
              <a:ext cx="11705868" cy="637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8"/>
                </a:lnSpc>
              </a:pPr>
              <a:r>
                <a:rPr lang="en-US" sz="2999">
                  <a:solidFill>
                    <a:srgbClr val="925520"/>
                  </a:solidFill>
                  <a:latin typeface="Montserrat Classic Bold"/>
                </a:rPr>
                <a:t>Places to visit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262"/>
          <a:stretch>
            <a:fillRect/>
          </a:stretch>
        </p:blipFill>
        <p:spPr>
          <a:xfrm>
            <a:off x="13303582" y="1848217"/>
            <a:ext cx="4776962" cy="65905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16081" y="5711190"/>
            <a:ext cx="5550153" cy="41626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8956" y="2425822"/>
            <a:ext cx="5745898" cy="4372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04513" y="1396622"/>
            <a:ext cx="5973289" cy="39821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33" r="333"/>
          <a:stretch>
            <a:fillRect/>
          </a:stretch>
        </p:blipFill>
        <p:spPr>
          <a:xfrm>
            <a:off x="190895" y="1662155"/>
            <a:ext cx="12584130" cy="84127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74441" y="570357"/>
            <a:ext cx="16739118" cy="3077765"/>
            <a:chOff x="0" y="-95250"/>
            <a:chExt cx="22318824" cy="4103685"/>
          </a:xfrm>
        </p:grpSpPr>
        <p:sp>
          <p:nvSpPr>
            <p:cNvPr id="5" name="TextBox 5"/>
            <p:cNvSpPr txBox="1"/>
            <p:nvPr/>
          </p:nvSpPr>
          <p:spPr>
            <a:xfrm>
              <a:off x="3892343" y="-95250"/>
              <a:ext cx="18426481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00"/>
                </a:lnSpc>
              </a:pPr>
              <a:r>
                <a:rPr lang="en-US" sz="4000" dirty="0">
                  <a:solidFill>
                    <a:srgbClr val="925520"/>
                  </a:solidFill>
                  <a:latin typeface="Montserrat Classic Bold" panose="020B0604020202020204" charset="-18"/>
                </a:rPr>
                <a:t>Secondary technical school of electrical engineering in </a:t>
              </a:r>
              <a:r>
                <a:rPr lang="en-US" sz="4000" dirty="0" err="1">
                  <a:solidFill>
                    <a:srgbClr val="925520"/>
                  </a:solidFill>
                  <a:latin typeface="Montserrat Classic Bold" panose="020B0604020202020204" charset="-18"/>
                </a:rPr>
                <a:t>Prešov</a:t>
              </a:r>
              <a:endParaRPr lang="en-US" sz="4000" dirty="0">
                <a:solidFill>
                  <a:srgbClr val="925520"/>
                </a:solidFill>
                <a:latin typeface="Montserrat Classic Bold" panose="020B0604020202020204" charset="-18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46224"/>
              <a:ext cx="22318824" cy="2462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400"/>
                </a:lnSpc>
              </a:pPr>
              <a:r>
                <a:rPr lang="en-US" sz="12000" dirty="0">
                  <a:solidFill>
                    <a:srgbClr val="925520"/>
                  </a:solidFill>
                  <a:latin typeface="Montserrat Classic Bold" panose="020B0604020202020204" charset="-18"/>
                </a:rPr>
                <a:t>SPŠE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grpSp>
        <p:nvGrpSpPr>
          <p:cNvPr id="3" name="Group 3"/>
          <p:cNvGrpSpPr/>
          <p:nvPr/>
        </p:nvGrpSpPr>
        <p:grpSpPr>
          <a:xfrm>
            <a:off x="2273488" y="7537033"/>
            <a:ext cx="2977809" cy="619699"/>
            <a:chOff x="0" y="0"/>
            <a:chExt cx="3970412" cy="826265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3970412" cy="92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33805"/>
              <a:ext cx="3970412" cy="92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4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957" b="957"/>
          <a:stretch>
            <a:fillRect/>
          </a:stretch>
        </p:blipFill>
        <p:spPr>
          <a:xfrm>
            <a:off x="207455" y="207455"/>
            <a:ext cx="7548665" cy="98720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83417" y="551421"/>
            <a:ext cx="5081707" cy="83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925520"/>
                </a:solidFill>
                <a:latin typeface="Montserrat Classic Bold" panose="020B0604020202020204" charset="-18"/>
              </a:rPr>
              <a:t>Established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56120" y="1968374"/>
            <a:ext cx="4447222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1. September 1952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52772" y="2890046"/>
            <a:ext cx="4958220" cy="831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925520"/>
                </a:solidFill>
                <a:latin typeface="Montserrat Classic Bold" panose="020B0604020202020204" charset="-18"/>
              </a:rPr>
              <a:t>Study sections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56120" y="3916045"/>
            <a:ext cx="8112800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electrical engineering</a:t>
            </a:r>
          </a:p>
          <a:p>
            <a:pPr algn="ctr">
              <a:lnSpc>
                <a:spcPts val="4759"/>
              </a:lnSpc>
            </a:pPr>
            <a:endParaRPr lang="en-US" sz="3400">
              <a:solidFill>
                <a:srgbClr val="000000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IT management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Light"/>
            </a:endParaRPr>
          </a:p>
          <a:p>
            <a:pPr marL="734060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information and network technologies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153</Words>
  <Application>Microsoft Office PowerPoint</Application>
  <PresentationFormat>Custom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Old Standard</vt:lpstr>
      <vt:lpstr>Arial</vt:lpstr>
      <vt:lpstr>Montserrat Light</vt:lpstr>
      <vt:lpstr>Open Sans Light</vt:lpstr>
      <vt:lpstr>Calibri</vt:lpstr>
      <vt:lpstr>Arimo</vt:lpstr>
      <vt:lpstr>Moontime Bold</vt:lpstr>
      <vt:lpstr>Old Standard Italics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Merritt</dc:title>
  <dc:creator>Adam Strelec</dc:creator>
  <cp:lastModifiedBy>adam.strelec.11@gmail.com</cp:lastModifiedBy>
  <cp:revision>4</cp:revision>
  <dcterms:created xsi:type="dcterms:W3CDTF">2006-08-16T00:00:00Z</dcterms:created>
  <dcterms:modified xsi:type="dcterms:W3CDTF">2020-11-24T10:38:24Z</dcterms:modified>
  <dc:identifier>DAEM7uwQflc</dc:identifier>
</cp:coreProperties>
</file>