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4"/>
    <p:sldMasterId id="2147483737" r:id="rId5"/>
    <p:sldMasterId id="2147483749" r:id="rId6"/>
    <p:sldMasterId id="2147483761" r:id="rId7"/>
    <p:sldMasterId id="2147483773" r:id="rId8"/>
  </p:sldMasterIdLst>
  <p:sldIdLst>
    <p:sldId id="256" r:id="rId9"/>
    <p:sldId id="273" r:id="rId10"/>
    <p:sldId id="264" r:id="rId11"/>
    <p:sldId id="261" r:id="rId12"/>
    <p:sldId id="262" r:id="rId13"/>
    <p:sldId id="280" r:id="rId14"/>
    <p:sldId id="263" r:id="rId15"/>
    <p:sldId id="265" r:id="rId16"/>
    <p:sldId id="266" r:id="rId17"/>
    <p:sldId id="267" r:id="rId18"/>
    <p:sldId id="277" r:id="rId19"/>
    <p:sldId id="268" r:id="rId20"/>
    <p:sldId id="269" r:id="rId21"/>
    <p:sldId id="274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5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8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19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633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0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48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5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875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526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67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9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09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98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511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94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916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44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212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092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769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72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253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39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04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60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65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73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72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77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54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D8340-0396-4B7A-84DD-8E99E5911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1AF72D-599F-4858-8E84-246768C0F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0B7343-F508-47E5-8BD7-3BEDD642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A9EFFC-A980-4F09-B218-70A191BB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7702BF-F99A-4D3C-83D6-4581E430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0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94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55A17-EE96-4893-9EBB-6CFEABD88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13E4E4-B978-4FFD-9024-F48933CFB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F1C6B3-ACA4-4341-B9A5-8BA1A86C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4012BA-B24E-4A11-8948-B288B34B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B3D996-A589-499D-A001-DBDC12BB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8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94E94-0052-4B90-935A-BA92AC064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97F5F56-1943-443F-A9BC-064B6C231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977928-4040-4DAD-B822-822190DE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2EEC41-0433-44B4-A8BF-23A39063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A56E72-C28D-49CE-8524-2B715B1C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87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39D10-81E3-45A8-A159-6F852975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68989C-71A8-4BDF-AA22-1D1B3358E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68061FB-87E6-40CA-9612-42A38B8D5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62817A-D485-4034-8697-32973136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7E8342-7041-4EEB-B496-2628F94A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77CD2A-54E5-4E9C-A5F8-4255A62B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31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19C6D-84AC-45A4-AAB8-6BF06684A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3FB713-2952-4896-837C-DEB82F668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2402C02-E584-4B55-8C2B-0C901FC87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24B3277-842C-4C4D-B83A-BB9C9CB44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98D1A07-A0DB-4705-9BAB-E95019851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501B2F3-6451-4FCE-983E-01493D44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08A17A0-0FC4-47D4-8147-383D69D8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70F6243-9890-4388-9ADA-DFB2AD0F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07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C5395-1024-4361-A762-9586C9F1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DE02A9-E9F2-48B9-8E1B-B5F5C3DC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172F97-62A3-4A76-9E90-3F8E2B0F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2F62FA-8478-48A1-B2AF-2FC8AD14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8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79D39AB-2E8C-4B8F-92A6-3CD5B848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E186629-BB3E-4DCF-ABA4-B5129E42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3A90B5-6111-49F8-87FA-2832D2A5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71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A7C84D-42EB-47EB-8351-917A06C3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C2F19C-8253-4116-B83A-995BF95FE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D1E4960-6EB2-4573-ACCE-1D81DFD02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A83223-5B8C-44B4-A0D8-8EED9A4A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CA3EFC-BE95-4367-84CE-FFC89348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5C1377-94DA-447E-AD8B-54CFFD06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44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87D43-D2B8-4F3F-810C-F3DEF56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3E2B9F-DED2-490E-9100-4526A14CE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897FB4C-ECB0-44F7-8D1A-ED950D8A8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BF93FB-3265-4478-9CBF-4E2B57D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19167D-9027-4230-A353-DAAAEAF6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1244DD-2FB2-456F-BE7E-DB97C784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91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8E490B-6ACA-42E9-8ADC-DA64466C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F3632D-6249-45CD-9779-6D4DAF2E2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77452E-EE5B-4A9C-9E39-8BC4777E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34137E-8E7B-4897-BF1A-6744BBB3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940F57-3413-4528-B033-66B9ACBB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213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75A871E-7EC8-4E5C-AB11-EC5E69497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091033-C1D8-421D-AC6F-2CFD2611E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E163E2-4C39-45AF-8B4D-0F30E648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E8CA2E-3361-4EE1-8C2B-8A37E5C1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AF136F-EEBE-44A4-89DD-AAD240B6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5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954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17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36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230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729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90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80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761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26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366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4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58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0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4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3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0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33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82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115A85-4176-4F3B-A9DF-C54CDD40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28015E5-E6AF-4EC9-AA1F-62A38B56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2B7D64-1C77-4897-8D4D-1FF5CBA41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923B8D-F5DB-4ABF-A15C-D871CD7D9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EECA91-4E79-4B57-AFB0-6AA9F6138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9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0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169FA-FDE0-4939-87C2-685DD4965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8" y="874643"/>
            <a:ext cx="8637073" cy="2554357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Learning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teaching</a:t>
            </a:r>
            <a:br>
              <a:rPr lang="cs-CZ" dirty="0"/>
            </a:br>
            <a:r>
              <a:rPr lang="cs-CZ" dirty="0"/>
              <a:t>&amp;</a:t>
            </a:r>
            <a:r>
              <a:rPr lang="cs-CZ" dirty="0" err="1"/>
              <a:t>STUDyING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6C0E8B-80F3-4F2F-BC7B-FB773A7F3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Pavel Svačina</a:t>
            </a:r>
          </a:p>
        </p:txBody>
      </p:sp>
    </p:spTree>
    <p:extLst>
      <p:ext uri="{BB962C8B-B14F-4D97-AF65-F5344CB8AC3E}">
        <p14:creationId xmlns:p14="http://schemas.microsoft.com/office/powerpoint/2010/main" val="404284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264A84D-7F7E-42E5-B9DD-34AA0B7E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2C8509-1B69-44A2-8D16-7C555119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cs-CZ"/>
              <a:t>The city in Sweden</a:t>
            </a:r>
            <a:endParaRPr lang="cs-CZ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B0EB9-1A40-4EA1-B129-709AA2CD9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B8E7F5-20D9-4874-ADF5-B17AF970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080592"/>
            <a:ext cx="3923294" cy="3827546"/>
          </a:xfrm>
        </p:spPr>
        <p:txBody>
          <a:bodyPr>
            <a:normAutofit/>
          </a:bodyPr>
          <a:lstStyle/>
          <a:p>
            <a:r>
              <a:rPr lang="cs-CZ" dirty="0"/>
              <a:t>on </a:t>
            </a:r>
            <a:r>
              <a:rPr lang="cs-CZ" dirty="0" err="1"/>
              <a:t>Tuesday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went</a:t>
            </a:r>
            <a:r>
              <a:rPr lang="cs-CZ" dirty="0"/>
              <a:t> to </a:t>
            </a:r>
            <a:r>
              <a:rPr lang="cs-CZ" b="1" dirty="0" err="1"/>
              <a:t>Vaggeryd</a:t>
            </a:r>
            <a:r>
              <a:rPr lang="cs-CZ" b="1" dirty="0"/>
              <a:t> municipality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had a </a:t>
            </a:r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Vaggeryd</a:t>
            </a:r>
            <a:r>
              <a:rPr lang="cs-CZ" dirty="0"/>
              <a:t> and </a:t>
            </a:r>
            <a:r>
              <a:rPr lang="cs-CZ" dirty="0" err="1"/>
              <a:t>Skillingrad</a:t>
            </a:r>
            <a:r>
              <a:rPr lang="cs-CZ" dirty="0"/>
              <a:t> and area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surroundings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city </a:t>
            </a:r>
            <a:r>
              <a:rPr lang="cs-CZ" dirty="0" err="1"/>
              <a:t>cares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b="1" dirty="0" err="1"/>
              <a:t>nature</a:t>
            </a:r>
            <a:r>
              <a:rPr lang="cs-CZ" dirty="0"/>
              <a:t> and </a:t>
            </a:r>
            <a:r>
              <a:rPr lang="cs-CZ" b="1" dirty="0" err="1"/>
              <a:t>good</a:t>
            </a:r>
            <a:r>
              <a:rPr lang="cs-CZ" b="1" dirty="0"/>
              <a:t> </a:t>
            </a:r>
            <a:r>
              <a:rPr lang="cs-CZ" b="1" dirty="0" err="1"/>
              <a:t>relationships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, but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talked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b="1" dirty="0" err="1"/>
              <a:t>military</a:t>
            </a:r>
            <a:r>
              <a:rPr lang="cs-CZ" b="1" dirty="0"/>
              <a:t> </a:t>
            </a:r>
            <a:r>
              <a:rPr lang="cs-CZ" b="1" dirty="0" err="1"/>
              <a:t>noisy</a:t>
            </a:r>
            <a:r>
              <a:rPr lang="cs-CZ" b="1" dirty="0"/>
              <a:t> </a:t>
            </a:r>
            <a:r>
              <a:rPr lang="cs-CZ" b="1" dirty="0" err="1"/>
              <a:t>areas</a:t>
            </a:r>
            <a:endParaRPr lang="cs-CZ" b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DDCFFB8-201A-4981-ACD2-14DD29416F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4673497" y="645105"/>
            <a:ext cx="4045771" cy="30315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B379065-8825-4635-B507-92644FF9E7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499" y="3772312"/>
            <a:ext cx="2000678" cy="21340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D65968-8B4F-437D-B388-4801954E4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5155" y="3772312"/>
            <a:ext cx="1944113" cy="213408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128EDEB-554B-4ECB-923F-CE56EFEB3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0246" y="648138"/>
            <a:ext cx="2687649" cy="5259998"/>
          </a:xfrm>
          <a:prstGeom prst="rect">
            <a:avLst/>
          </a:prstGeom>
        </p:spPr>
      </p:pic>
      <p:sp>
        <p:nvSpPr>
          <p:cNvPr id="24" name="Freeform 11">
            <a:extLst>
              <a:ext uri="{FF2B5EF4-FFF2-40B4-BE49-F238E27FC236}">
                <a16:creationId xmlns:a16="http://schemas.microsoft.com/office/drawing/2014/main" id="{AF67D081-FD42-4C44-AA53-2FB802001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7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72871-C69B-4EA7-AEA3-1320FFD8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624110"/>
            <a:ext cx="8915400" cy="730557"/>
          </a:xfrm>
        </p:spPr>
        <p:txBody>
          <a:bodyPr/>
          <a:lstStyle/>
          <a:p>
            <a:r>
              <a:rPr lang="cs-CZ" dirty="0" err="1"/>
              <a:t>Vattenledningsparken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E3AA16-CDA3-4DE3-A87F-D69923AFB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54667"/>
            <a:ext cx="8915400" cy="4556555"/>
          </a:xfrm>
        </p:spPr>
        <p:txBody>
          <a:bodyPr/>
          <a:lstStyle/>
          <a:p>
            <a:r>
              <a:rPr lang="cs-CZ" dirty="0" err="1"/>
              <a:t>large</a:t>
            </a:r>
            <a:r>
              <a:rPr lang="cs-CZ" dirty="0"/>
              <a:t> park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hill</a:t>
            </a:r>
            <a:r>
              <a:rPr lang="cs-CZ" dirty="0"/>
              <a:t> </a:t>
            </a:r>
            <a:r>
              <a:rPr lang="cs-CZ" dirty="0" err="1"/>
              <a:t>nearby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Vatten</a:t>
            </a:r>
            <a:r>
              <a:rPr lang="cs-CZ" dirty="0"/>
              <a:t> (</a:t>
            </a:r>
            <a:r>
              <a:rPr lang="cs-CZ" dirty="0" err="1"/>
              <a:t>lake</a:t>
            </a:r>
            <a:r>
              <a:rPr lang="cs-CZ" dirty="0"/>
              <a:t>)</a:t>
            </a:r>
          </a:p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animal park (</a:t>
            </a:r>
            <a:r>
              <a:rPr lang="cs-CZ" dirty="0" err="1"/>
              <a:t>peacock</a:t>
            </a:r>
            <a:r>
              <a:rPr lang="cs-CZ" dirty="0"/>
              <a:t>, </a:t>
            </a:r>
            <a:r>
              <a:rPr lang="cs-CZ" dirty="0" err="1"/>
              <a:t>sheep</a:t>
            </a:r>
            <a:r>
              <a:rPr lang="cs-CZ" dirty="0"/>
              <a:t>, </a:t>
            </a:r>
            <a:r>
              <a:rPr lang="cs-CZ" dirty="0" err="1"/>
              <a:t>deer</a:t>
            </a:r>
            <a:r>
              <a:rPr lang="cs-CZ" dirty="0"/>
              <a:t>, </a:t>
            </a:r>
            <a:r>
              <a:rPr lang="cs-CZ" dirty="0" err="1"/>
              <a:t>llama</a:t>
            </a:r>
            <a:r>
              <a:rPr lang="cs-CZ" dirty="0"/>
              <a:t>)</a:t>
            </a:r>
          </a:p>
          <a:p>
            <a:r>
              <a:rPr lang="cs-CZ" dirty="0" err="1"/>
              <a:t>interesting</a:t>
            </a:r>
            <a:r>
              <a:rPr lang="cs-CZ" dirty="0"/>
              <a:t> </a:t>
            </a:r>
            <a:r>
              <a:rPr lang="cs-CZ" dirty="0" err="1"/>
              <a:t>historical</a:t>
            </a:r>
            <a:r>
              <a:rPr lang="cs-CZ" dirty="0"/>
              <a:t> </a:t>
            </a:r>
            <a:r>
              <a:rPr lang="cs-CZ" dirty="0" err="1"/>
              <a:t>sights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Gravefield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DD9FED0-C0CA-4473-ADA0-7EDA2FDE65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02" y="2709334"/>
            <a:ext cx="5531555" cy="414866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504340D-B2FE-4CD5-8FC4-96A861EF4E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26" y="2709334"/>
            <a:ext cx="5531555" cy="414866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88BFA89-4A3B-4140-9C80-1D35BFF1B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052" y="785444"/>
            <a:ext cx="2272829" cy="170462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4562797-CBB9-423B-851B-C2866F8C17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02" y="1275645"/>
            <a:ext cx="1822006" cy="131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7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66DCC-E471-494C-BAB2-3206C37E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035" y="624110"/>
            <a:ext cx="9768578" cy="714360"/>
          </a:xfrm>
        </p:spPr>
        <p:txBody>
          <a:bodyPr/>
          <a:lstStyle/>
          <a:p>
            <a:r>
              <a:rPr lang="cs-CZ" dirty="0" err="1"/>
              <a:t>Excursion</a:t>
            </a:r>
            <a:r>
              <a:rPr lang="cs-CZ" dirty="0"/>
              <a:t> in </a:t>
            </a:r>
            <a:r>
              <a:rPr lang="cs-CZ" dirty="0" err="1"/>
              <a:t>Sweden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76318D-8507-47BC-91C9-DE16B972E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22" y="1338470"/>
            <a:ext cx="10152890" cy="4572752"/>
          </a:xfrm>
        </p:spPr>
        <p:txBody>
          <a:bodyPr/>
          <a:lstStyle/>
          <a:p>
            <a:r>
              <a:rPr lang="cs-CZ" dirty="0"/>
              <a:t>on </a:t>
            </a:r>
            <a:r>
              <a:rPr lang="cs-CZ" dirty="0" err="1"/>
              <a:t>Wednesday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visited</a:t>
            </a:r>
            <a:r>
              <a:rPr lang="cs-CZ" dirty="0"/>
              <a:t> </a:t>
            </a:r>
            <a:r>
              <a:rPr lang="cs-CZ" dirty="0" err="1"/>
              <a:t>Kinnarps</a:t>
            </a:r>
            <a:r>
              <a:rPr lang="cs-CZ" dirty="0"/>
              <a:t> </a:t>
            </a:r>
            <a:r>
              <a:rPr lang="cs-CZ" dirty="0" err="1"/>
              <a:t>furniture</a:t>
            </a:r>
            <a:r>
              <a:rPr lang="cs-CZ" dirty="0"/>
              <a:t> </a:t>
            </a:r>
            <a:r>
              <a:rPr lang="cs-CZ" dirty="0" err="1"/>
              <a:t>fabric</a:t>
            </a:r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had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excursion</a:t>
            </a:r>
            <a:r>
              <a:rPr lang="cs-CZ" dirty="0"/>
              <a:t> </a:t>
            </a:r>
            <a:r>
              <a:rPr lang="cs-CZ" dirty="0" err="1"/>
              <a:t>inside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1,5 </a:t>
            </a:r>
            <a:r>
              <a:rPr lang="cs-CZ" dirty="0" err="1"/>
              <a:t>hour</a:t>
            </a:r>
            <a:r>
              <a:rPr lang="cs-CZ" dirty="0"/>
              <a:t>,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looked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peaces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furniture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products</a:t>
            </a:r>
            <a:r>
              <a:rPr lang="cs-CZ" dirty="0"/>
              <a:t> are made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customers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automated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9921F0-952A-49BA-9877-F5001F467F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964" y="3041846"/>
            <a:ext cx="4639648" cy="34797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24C726F-32BE-4AE6-A841-EF9E0E412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415" y="624110"/>
            <a:ext cx="4998511" cy="69557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DDD9736-FB75-4955-A917-41F214CA85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340" y="3083886"/>
            <a:ext cx="4527540" cy="33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31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7B8E4-8DAF-4540-A1EF-F3877960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217"/>
          </a:xfrm>
        </p:spPr>
        <p:txBody>
          <a:bodyPr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Jönköping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tourist´s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eyes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72D20A-C082-4D53-8932-F410A12F5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629" y="942975"/>
            <a:ext cx="11279984" cy="4968247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three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lakes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centre: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Vättern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length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129 Km),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Munksjön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(2 Km),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Rocksjön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(1 Km)</a:t>
            </a: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Jönköping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University,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Jönköping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Secondary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school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Town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Hall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bridge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8DAF5F-DC94-4A99-81FF-36C50A420D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665" y="3007958"/>
            <a:ext cx="4761948" cy="35714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721F8D-B3C6-404E-BDAD-28C183F5C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52" y="3007959"/>
            <a:ext cx="4761948" cy="357146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4C1DA3A-2C94-4F2F-89C1-B4DEF6804419}"/>
              </a:ext>
            </a:extLst>
          </p:cNvPr>
          <p:cNvSpPr txBox="1"/>
          <p:nvPr/>
        </p:nvSpPr>
        <p:spPr>
          <a:xfrm>
            <a:off x="7599008" y="2484738"/>
            <a:ext cx="3905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Vättern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129 Km)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0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88F64-A3D6-4FF2-B08B-86C144FA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Town</a:t>
            </a:r>
            <a:r>
              <a:rPr lang="cs-CZ"/>
              <a:t> centre</a:t>
            </a:r>
            <a:endParaRPr lang="cs-CZ" dirty="0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9296DD1C-F992-4787-9864-F4C3EB176E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427" y="1853754"/>
            <a:ext cx="7129654" cy="4164101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704" y="895621"/>
            <a:ext cx="3841675" cy="5122234"/>
          </a:xfrm>
        </p:spPr>
      </p:pic>
    </p:spTree>
    <p:extLst>
      <p:ext uri="{BB962C8B-B14F-4D97-AF65-F5344CB8AC3E}">
        <p14:creationId xmlns:p14="http://schemas.microsoft.com/office/powerpoint/2010/main" val="759385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4FB473-AF30-4F82-B220-5035FBEA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883" y="1665936"/>
            <a:ext cx="9129932" cy="1909490"/>
          </a:xfrm>
        </p:spPr>
        <p:txBody>
          <a:bodyPr vert="horz" lIns="91440" tIns="45720" rIns="91440" bIns="0" rtlCol="0" anchor="ctr"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454545"/>
                </a:solidFill>
              </a:rPr>
              <a:t>Thank you for your attention</a:t>
            </a:r>
            <a:br>
              <a:rPr lang="cs-CZ" sz="7200" dirty="0">
                <a:solidFill>
                  <a:srgbClr val="454545"/>
                </a:solidFill>
              </a:rPr>
            </a:br>
            <a:r>
              <a:rPr lang="cs-CZ" sz="2700" dirty="0" err="1">
                <a:solidFill>
                  <a:srgbClr val="454545"/>
                </a:solidFill>
              </a:rPr>
              <a:t>The</a:t>
            </a:r>
            <a:r>
              <a:rPr lang="cs-CZ" sz="2700" dirty="0">
                <a:solidFill>
                  <a:srgbClr val="454545"/>
                </a:solidFill>
              </a:rPr>
              <a:t> </a:t>
            </a:r>
            <a:r>
              <a:rPr lang="cs-CZ" sz="2700" dirty="0" err="1">
                <a:solidFill>
                  <a:srgbClr val="454545"/>
                </a:solidFill>
              </a:rPr>
              <a:t>secondary</a:t>
            </a:r>
            <a:r>
              <a:rPr lang="cs-CZ" sz="2700" dirty="0">
                <a:solidFill>
                  <a:srgbClr val="454545"/>
                </a:solidFill>
              </a:rPr>
              <a:t> </a:t>
            </a:r>
            <a:r>
              <a:rPr lang="cs-CZ" sz="2700" dirty="0" err="1">
                <a:solidFill>
                  <a:srgbClr val="454545"/>
                </a:solidFill>
              </a:rPr>
              <a:t>school</a:t>
            </a:r>
            <a:r>
              <a:rPr lang="cs-CZ" sz="2700" dirty="0">
                <a:solidFill>
                  <a:srgbClr val="454545"/>
                </a:solidFill>
              </a:rPr>
              <a:t> </a:t>
            </a:r>
            <a:r>
              <a:rPr lang="cs-CZ" sz="2700" dirty="0" err="1">
                <a:solidFill>
                  <a:srgbClr val="454545"/>
                </a:solidFill>
              </a:rPr>
              <a:t>of</a:t>
            </a:r>
            <a:r>
              <a:rPr lang="cs-CZ" sz="2700" dirty="0">
                <a:solidFill>
                  <a:srgbClr val="454545"/>
                </a:solidFill>
              </a:rPr>
              <a:t> </a:t>
            </a:r>
            <a:r>
              <a:rPr lang="cs-CZ" sz="2700" dirty="0" err="1">
                <a:solidFill>
                  <a:srgbClr val="454545"/>
                </a:solidFill>
              </a:rPr>
              <a:t>electrical</a:t>
            </a:r>
            <a:r>
              <a:rPr lang="cs-CZ" sz="2700" dirty="0">
                <a:solidFill>
                  <a:srgbClr val="454545"/>
                </a:solidFill>
              </a:rPr>
              <a:t> </a:t>
            </a:r>
            <a:r>
              <a:rPr lang="cs-CZ" sz="2700" dirty="0" err="1">
                <a:solidFill>
                  <a:srgbClr val="454545"/>
                </a:solidFill>
              </a:rPr>
              <a:t>engineering</a:t>
            </a:r>
            <a:br>
              <a:rPr lang="cs-CZ" sz="2700" dirty="0">
                <a:solidFill>
                  <a:srgbClr val="454545"/>
                </a:solidFill>
              </a:rPr>
            </a:br>
            <a:r>
              <a:rPr lang="cs-CZ" sz="2700" dirty="0">
                <a:solidFill>
                  <a:srgbClr val="454545"/>
                </a:solidFill>
              </a:rPr>
              <a:t>,,SPŠE PARDUBICE THE CZECH REPUBLIC´´</a:t>
            </a:r>
            <a:endParaRPr lang="en-US" sz="7200" dirty="0">
              <a:solidFill>
                <a:srgbClr val="454545"/>
              </a:solidFill>
            </a:endParaRPr>
          </a:p>
        </p:txBody>
      </p:sp>
      <p:pic>
        <p:nvPicPr>
          <p:cNvPr id="63" name="Picture 50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4" name="Straight Connector 52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D5A363-81D1-479C-9046-63B0FAF48ADA}"/>
              </a:ext>
            </a:extLst>
          </p:cNvPr>
          <p:cNvSpPr txBox="1"/>
          <p:nvPr/>
        </p:nvSpPr>
        <p:spPr>
          <a:xfrm>
            <a:off x="1777313" y="4218901"/>
            <a:ext cx="863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AND SPECIAL THANKS TO ALL WHO PARTICIPATED IN THIS PROJECT</a:t>
            </a:r>
          </a:p>
        </p:txBody>
      </p:sp>
    </p:spTree>
    <p:extLst>
      <p:ext uri="{BB962C8B-B14F-4D97-AF65-F5344CB8AC3E}">
        <p14:creationId xmlns:p14="http://schemas.microsoft.com/office/powerpoint/2010/main" val="640939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89EFAE-A0A5-447C-A96B-45D2742A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dirty="0" err="1">
                <a:solidFill>
                  <a:srgbClr val="FFFFFF"/>
                </a:solidFill>
              </a:rPr>
              <a:t>First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views</a:t>
            </a:r>
            <a:r>
              <a:rPr lang="cs-CZ" sz="4000" dirty="0">
                <a:solidFill>
                  <a:srgbClr val="FFFFFF"/>
                </a:solidFill>
              </a:rPr>
              <a:t> in </a:t>
            </a:r>
            <a:r>
              <a:rPr lang="cs-CZ" sz="4000" dirty="0" err="1">
                <a:solidFill>
                  <a:schemeClr val="bg1"/>
                </a:solidFill>
              </a:rPr>
              <a:t>Jönköping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342293-DE47-4D4E-9419-0A8D84AE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664" y="453498"/>
            <a:ext cx="6794415" cy="84521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err="1"/>
              <a:t>railway</a:t>
            </a:r>
            <a:r>
              <a:rPr lang="cs-CZ" dirty="0"/>
              <a:t> station (</a:t>
            </a:r>
            <a:r>
              <a:rPr lang="cs-CZ" dirty="0" err="1"/>
              <a:t>below</a:t>
            </a:r>
            <a:r>
              <a:rPr lang="cs-CZ" dirty="0"/>
              <a:t>, but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arrrived</a:t>
            </a:r>
            <a:r>
              <a:rPr lang="cs-CZ" dirty="0"/>
              <a:t> by bus),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checked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hotel </a:t>
            </a:r>
            <a:r>
              <a:rPr lang="cs-CZ" dirty="0" err="1"/>
              <a:t>Scandic</a:t>
            </a:r>
            <a:r>
              <a:rPr lang="cs-CZ" dirty="0"/>
              <a:t> </a:t>
            </a:r>
            <a:r>
              <a:rPr lang="cs-CZ" dirty="0" err="1"/>
              <a:t>Portalen</a:t>
            </a:r>
            <a:r>
              <a:rPr lang="cs-CZ" dirty="0"/>
              <a:t> </a:t>
            </a:r>
            <a:r>
              <a:rPr lang="cs-CZ" dirty="0" err="1"/>
              <a:t>nearby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station 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3A8B8D-383C-42DA-BD75-841B494393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82" y="453498"/>
            <a:ext cx="2767754" cy="207581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C29C71E-BCE4-41BF-86BE-E22113A6D7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19" y="4355842"/>
            <a:ext cx="2932280" cy="219921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4A13E69-CBBA-4B81-BC3E-038A052E1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734" y="1179443"/>
            <a:ext cx="7412382" cy="55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2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F9B7B7-05D0-4C1B-9984-9825AC66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Jönköping</a:t>
            </a:r>
            <a:r>
              <a:rPr lang="cs-CZ" dirty="0"/>
              <a:t> </a:t>
            </a:r>
            <a:r>
              <a:rPr lang="cs-CZ" dirty="0" err="1"/>
              <a:t>town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3975CE-7BB5-4306-A72B-ADDD206C7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" y="1991237"/>
            <a:ext cx="4517943" cy="38027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mention</a:t>
            </a:r>
            <a:r>
              <a:rPr lang="cs-CZ" dirty="0"/>
              <a:t> in 1284,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93 797 </a:t>
            </a:r>
            <a:r>
              <a:rPr lang="cs-CZ" dirty="0" err="1"/>
              <a:t>citizens</a:t>
            </a:r>
            <a:r>
              <a:rPr lang="cs-CZ" dirty="0"/>
              <a:t>, area 44.82 Km</a:t>
            </a:r>
            <a:r>
              <a:rPr lang="cs-CZ" baseline="30000" dirty="0"/>
              <a:t>2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/>
              <a:t>Jönköping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well-known</a:t>
            </a:r>
            <a:r>
              <a:rPr lang="cs-CZ" dirty="0"/>
              <a:t> by </a:t>
            </a:r>
            <a:r>
              <a:rPr lang="cs-CZ" dirty="0" err="1"/>
              <a:t>matches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in </a:t>
            </a:r>
            <a:r>
              <a:rPr lang="cs-CZ" dirty="0" err="1"/>
              <a:t>years</a:t>
            </a:r>
            <a:r>
              <a:rPr lang="cs-CZ" dirty="0"/>
              <a:t> 1845–1970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/>
              <a:t>currently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city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logistic</a:t>
            </a:r>
            <a:r>
              <a:rPr lang="cs-CZ" dirty="0"/>
              <a:t> centre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companies</a:t>
            </a:r>
            <a:r>
              <a:rPr lang="cs-CZ" dirty="0"/>
              <a:t> such as: </a:t>
            </a:r>
            <a:r>
              <a:rPr lang="cs-CZ" dirty="0" err="1"/>
              <a:t>Elkjøp</a:t>
            </a:r>
            <a:r>
              <a:rPr lang="cs-CZ" dirty="0"/>
              <a:t>, IKEA, Electrolux and   </a:t>
            </a:r>
            <a:r>
              <a:rPr lang="cs-CZ" dirty="0" err="1"/>
              <a:t>Husqvarna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D0EC1FE-5CCA-49DB-99C8-1AFF511C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C286599-E757-4F50-A223-A4A79E6540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9542" y="4754285"/>
            <a:ext cx="4219658" cy="2103715"/>
          </a:xfrm>
          <a:prstGeom prst="rect">
            <a:avLst/>
          </a:prstGeom>
        </p:spPr>
      </p:pic>
      <p:pic>
        <p:nvPicPr>
          <p:cNvPr id="1026" name="Picture 2" descr="VÃ½sledek obrÃ¡zku pro ikea sweden">
            <a:extLst>
              <a:ext uri="{FF2B5EF4-FFF2-40B4-BE49-F238E27FC236}">
                <a16:creationId xmlns:a16="http://schemas.microsoft.com/office/drawing/2014/main" id="{047665B5-B41B-4792-9048-702A9CFF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391" y="5371184"/>
            <a:ext cx="2929953" cy="148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60753FE-C010-4A82-A3F6-11B279B6B6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4753779"/>
            <a:ext cx="3328069" cy="20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92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E049FA4-854D-4487-88C9-EE615DA8A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0286D2-184F-4B7E-A630-E9519E8B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rgbClr val="FEFFFF"/>
                </a:solidFill>
              </a:rPr>
              <a:t>Lake Munksjön trip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07F56C-F4F5-4DD7-82A7-886A21BB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EFFFF"/>
                </a:solidFill>
              </a:rPr>
              <a:t>on </a:t>
            </a:r>
            <a:r>
              <a:rPr lang="cs-CZ" dirty="0" err="1">
                <a:solidFill>
                  <a:srgbClr val="FEFFFF"/>
                </a:solidFill>
              </a:rPr>
              <a:t>Sunday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we</a:t>
            </a:r>
            <a:r>
              <a:rPr lang="cs-CZ" dirty="0">
                <a:solidFill>
                  <a:srgbClr val="FEFFFF"/>
                </a:solidFill>
              </a:rPr>
              <a:t> had free </a:t>
            </a:r>
            <a:r>
              <a:rPr lang="cs-CZ" dirty="0" err="1">
                <a:solidFill>
                  <a:srgbClr val="FEFFFF"/>
                </a:solidFill>
              </a:rPr>
              <a:t>time</a:t>
            </a:r>
            <a:r>
              <a:rPr lang="cs-CZ" dirty="0">
                <a:solidFill>
                  <a:srgbClr val="FEFFFF"/>
                </a:solidFill>
              </a:rPr>
              <a:t>, so </a:t>
            </a:r>
            <a:r>
              <a:rPr lang="cs-CZ" dirty="0" err="1">
                <a:solidFill>
                  <a:srgbClr val="FEFFFF"/>
                </a:solidFill>
              </a:rPr>
              <a:t>we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decided</a:t>
            </a:r>
            <a:r>
              <a:rPr lang="cs-CZ" dirty="0">
                <a:solidFill>
                  <a:srgbClr val="FEFFFF"/>
                </a:solidFill>
              </a:rPr>
              <a:t> to </a:t>
            </a:r>
            <a:r>
              <a:rPr lang="cs-CZ" dirty="0" err="1">
                <a:solidFill>
                  <a:srgbClr val="FEFFFF"/>
                </a:solidFill>
              </a:rPr>
              <a:t>take</a:t>
            </a:r>
            <a:r>
              <a:rPr lang="cs-CZ" dirty="0">
                <a:solidFill>
                  <a:srgbClr val="FEFFFF"/>
                </a:solidFill>
              </a:rPr>
              <a:t> a </a:t>
            </a:r>
            <a:r>
              <a:rPr lang="cs-CZ" dirty="0" err="1">
                <a:solidFill>
                  <a:srgbClr val="FEFFFF"/>
                </a:solidFill>
              </a:rPr>
              <a:t>walk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around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lake</a:t>
            </a:r>
            <a:r>
              <a:rPr lang="cs-CZ" dirty="0">
                <a:solidFill>
                  <a:srgbClr val="FEFFFF"/>
                </a:solidFill>
              </a:rPr>
              <a:t> (2 Km </a:t>
            </a:r>
            <a:r>
              <a:rPr lang="cs-CZ" dirty="0" err="1">
                <a:solidFill>
                  <a:srgbClr val="FEFFFF"/>
                </a:solidFill>
              </a:rPr>
              <a:t>lenght</a:t>
            </a:r>
            <a:r>
              <a:rPr lang="cs-CZ" dirty="0">
                <a:solidFill>
                  <a:srgbClr val="FEFFFF"/>
                </a:solidFill>
              </a:rPr>
              <a:t>) </a:t>
            </a:r>
            <a:r>
              <a:rPr lang="cs-CZ" dirty="0" err="1">
                <a:solidFill>
                  <a:srgbClr val="FEFFFF"/>
                </a:solidFill>
              </a:rPr>
              <a:t>which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is</a:t>
            </a:r>
            <a:r>
              <a:rPr lang="cs-CZ" dirty="0">
                <a:solidFill>
                  <a:srgbClr val="FEFFFF"/>
                </a:solidFill>
              </a:rPr>
              <a:t> in </a:t>
            </a:r>
            <a:r>
              <a:rPr lang="cs-CZ" dirty="0" err="1">
                <a:solidFill>
                  <a:srgbClr val="FEFFFF"/>
                </a:solidFill>
              </a:rPr>
              <a:t>the</a:t>
            </a:r>
            <a:r>
              <a:rPr lang="cs-CZ" dirty="0">
                <a:solidFill>
                  <a:srgbClr val="FEFFFF"/>
                </a:solidFill>
              </a:rPr>
              <a:t> centre </a:t>
            </a:r>
            <a:r>
              <a:rPr lang="cs-CZ" dirty="0" err="1">
                <a:solidFill>
                  <a:srgbClr val="FEFFFF"/>
                </a:solidFill>
              </a:rPr>
              <a:t>of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the</a:t>
            </a:r>
            <a:r>
              <a:rPr lang="cs-CZ">
                <a:solidFill>
                  <a:srgbClr val="FEFFFF"/>
                </a:solidFill>
              </a:rPr>
              <a:t> city</a:t>
            </a:r>
            <a:endParaRPr lang="cs-CZ" dirty="0">
              <a:solidFill>
                <a:srgbClr val="FEFFFF"/>
              </a:solidFill>
            </a:endParaRPr>
          </a:p>
          <a:p>
            <a:r>
              <a:rPr lang="cs-CZ" dirty="0" err="1">
                <a:solidFill>
                  <a:srgbClr val="FEFFFF"/>
                </a:solidFill>
              </a:rPr>
              <a:t>it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takes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about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an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hour</a:t>
            </a:r>
            <a:r>
              <a:rPr lang="cs-CZ" dirty="0">
                <a:solidFill>
                  <a:srgbClr val="FEFFFF"/>
                </a:solidFill>
              </a:rPr>
              <a:t> by </a:t>
            </a:r>
            <a:r>
              <a:rPr lang="cs-CZ" dirty="0" err="1">
                <a:solidFill>
                  <a:srgbClr val="FEFFFF"/>
                </a:solidFill>
              </a:rPr>
              <a:t>running</a:t>
            </a:r>
            <a:r>
              <a:rPr lang="cs-CZ" dirty="0">
                <a:solidFill>
                  <a:srgbClr val="FEFFFF"/>
                </a:solidFill>
              </a:rPr>
              <a:t>, </a:t>
            </a:r>
            <a:r>
              <a:rPr lang="cs-CZ" dirty="0" err="1">
                <a:solidFill>
                  <a:srgbClr val="FEFFFF"/>
                </a:solidFill>
              </a:rPr>
              <a:t>about</a:t>
            </a:r>
            <a:r>
              <a:rPr lang="cs-CZ" dirty="0">
                <a:solidFill>
                  <a:srgbClr val="FEFFFF"/>
                </a:solidFill>
              </a:rPr>
              <a:t> 2 </a:t>
            </a:r>
            <a:r>
              <a:rPr lang="cs-CZ" dirty="0" err="1">
                <a:solidFill>
                  <a:srgbClr val="FEFFFF"/>
                </a:solidFill>
              </a:rPr>
              <a:t>hours</a:t>
            </a:r>
            <a:r>
              <a:rPr lang="cs-CZ" dirty="0">
                <a:solidFill>
                  <a:srgbClr val="FEFFFF"/>
                </a:solidFill>
              </a:rPr>
              <a:t> by </a:t>
            </a:r>
            <a:r>
              <a:rPr lang="cs-CZ" dirty="0" err="1">
                <a:solidFill>
                  <a:srgbClr val="FEFFFF"/>
                </a:solidFill>
              </a:rPr>
              <a:t>walk</a:t>
            </a:r>
            <a:endParaRPr lang="cs-CZ" dirty="0">
              <a:solidFill>
                <a:srgbClr val="FEFFFF"/>
              </a:solidFill>
            </a:endParaRPr>
          </a:p>
          <a:p>
            <a:r>
              <a:rPr lang="cs-CZ" dirty="0" err="1">
                <a:solidFill>
                  <a:srgbClr val="FEFFFF"/>
                </a:solidFill>
              </a:rPr>
              <a:t>there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is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an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interesting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tree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with</a:t>
            </a:r>
            <a:r>
              <a:rPr lang="cs-CZ" dirty="0">
                <a:solidFill>
                  <a:srgbClr val="FEFFFF"/>
                </a:solidFill>
              </a:rPr>
              <a:t> baby </a:t>
            </a:r>
            <a:r>
              <a:rPr lang="cs-CZ" dirty="0" err="1">
                <a:solidFill>
                  <a:srgbClr val="FEFFFF"/>
                </a:solidFill>
              </a:rPr>
              <a:t>dummies</a:t>
            </a:r>
            <a:r>
              <a:rPr lang="cs-CZ" dirty="0">
                <a:solidFill>
                  <a:srgbClr val="FEFFFF"/>
                </a:solidFill>
              </a:rPr>
              <a:t> on </a:t>
            </a:r>
            <a:r>
              <a:rPr lang="cs-CZ" dirty="0" err="1">
                <a:solidFill>
                  <a:srgbClr val="FEFFFF"/>
                </a:solidFill>
              </a:rPr>
              <a:t>it</a:t>
            </a:r>
            <a:r>
              <a:rPr lang="cs-CZ" dirty="0">
                <a:solidFill>
                  <a:srgbClr val="FEFFFF"/>
                </a:solidFill>
              </a:rPr>
              <a:t>, </a:t>
            </a:r>
            <a:r>
              <a:rPr lang="cs-CZ" dirty="0" err="1">
                <a:solidFill>
                  <a:srgbClr val="FEFFFF"/>
                </a:solidFill>
              </a:rPr>
              <a:t>kids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playground</a:t>
            </a:r>
            <a:r>
              <a:rPr lang="cs-CZ" dirty="0">
                <a:solidFill>
                  <a:srgbClr val="FEFFFF"/>
                </a:solidFill>
              </a:rPr>
              <a:t> and a lot </a:t>
            </a:r>
            <a:r>
              <a:rPr lang="cs-CZ" dirty="0" err="1">
                <a:solidFill>
                  <a:srgbClr val="FEFFFF"/>
                </a:solidFill>
              </a:rPr>
              <a:t>of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perfect</a:t>
            </a:r>
            <a:r>
              <a:rPr lang="cs-CZ" dirty="0">
                <a:solidFill>
                  <a:srgbClr val="FEFFFF"/>
                </a:solidFill>
              </a:rPr>
              <a:t> </a:t>
            </a:r>
            <a:r>
              <a:rPr lang="cs-CZ" dirty="0" err="1">
                <a:solidFill>
                  <a:srgbClr val="FEFFFF"/>
                </a:solidFill>
              </a:rPr>
              <a:t>views</a:t>
            </a:r>
            <a:r>
              <a:rPr lang="cs-CZ" dirty="0">
                <a:solidFill>
                  <a:srgbClr val="FEFFFF"/>
                </a:solidFill>
              </a:rPr>
              <a:t>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AB47036-4D61-42AC-8F16-FCE44C7CB9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866" y="3802749"/>
            <a:ext cx="3793001" cy="284475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3298225-8C2F-452B-8FF4-A6436EC52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3" y="3802749"/>
            <a:ext cx="3793000" cy="284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4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7DD6A-74EB-4D19-AF48-BD4782ED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624110"/>
            <a:ext cx="8915400" cy="727612"/>
          </a:xfrm>
        </p:spPr>
        <p:txBody>
          <a:bodyPr/>
          <a:lstStyle/>
          <a:p>
            <a:r>
              <a:rPr lang="cs-CZ" dirty="0" err="1"/>
              <a:t>Vaggeryd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AC9AD6-903B-431C-A421-3EFE64F64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351722"/>
            <a:ext cx="10669725" cy="4559500"/>
          </a:xfrm>
        </p:spPr>
        <p:txBody>
          <a:bodyPr/>
          <a:lstStyle/>
          <a:p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4,920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citizens</a:t>
            </a:r>
            <a:r>
              <a:rPr lang="cs-CZ" dirty="0"/>
              <a:t>, area 4,80 Km</a:t>
            </a:r>
            <a:r>
              <a:rPr lang="cs-CZ" baseline="30000" dirty="0"/>
              <a:t>2</a:t>
            </a:r>
            <a:r>
              <a:rPr lang="cs-CZ" dirty="0"/>
              <a:t>, 30 Km (to)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Jönköping</a:t>
            </a:r>
            <a:endParaRPr lang="cs-CZ" dirty="0"/>
          </a:p>
          <a:p>
            <a:r>
              <a:rPr lang="cs-CZ" dirty="0"/>
              <a:t> </a:t>
            </a:r>
            <a:r>
              <a:rPr lang="en-US" dirty="0" err="1"/>
              <a:t>Vaggeryd</a:t>
            </a:r>
            <a:r>
              <a:rPr lang="en-US" dirty="0"/>
              <a:t> was originally the seat for multiple furniture manufacturers, most of which have now shut down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F1B3AC1-B35E-4BA5-9706-A1EAFEF2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01" y="2745154"/>
            <a:ext cx="4973004" cy="35298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A100A34-1FB2-4D37-AA27-CA38916582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09" y="2745154"/>
            <a:ext cx="4973004" cy="35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3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138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4806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B869F-43AE-4AF0-B144-48D9A2B8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624110"/>
            <a:ext cx="8915400" cy="714360"/>
          </a:xfrm>
        </p:spPr>
        <p:txBody>
          <a:bodyPr/>
          <a:lstStyle/>
          <a:p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Fenix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9A5012-8E5D-4F4C-95AB-04D846C5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22" y="1484243"/>
            <a:ext cx="10152890" cy="4426979"/>
          </a:xfrm>
        </p:spPr>
        <p:txBody>
          <a:bodyPr/>
          <a:lstStyle/>
          <a:p>
            <a:r>
              <a:rPr lang="cs-CZ" dirty="0" err="1"/>
              <a:t>located</a:t>
            </a:r>
            <a:r>
              <a:rPr lang="cs-CZ" dirty="0"/>
              <a:t> in </a:t>
            </a:r>
            <a:r>
              <a:rPr lang="cs-CZ" dirty="0" err="1"/>
              <a:t>Vaggeryd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and </a:t>
            </a:r>
            <a:r>
              <a:rPr lang="cs-CZ" dirty="0" err="1"/>
              <a:t>educational</a:t>
            </a:r>
            <a:r>
              <a:rPr lang="cs-CZ" dirty="0"/>
              <a:t> centre</a:t>
            </a:r>
          </a:p>
          <a:p>
            <a:r>
              <a:rPr lang="en-US" dirty="0" err="1"/>
              <a:t>Vaggeryd</a:t>
            </a:r>
            <a:r>
              <a:rPr lang="en-US" dirty="0"/>
              <a:t> municipality had</a:t>
            </a:r>
            <a:r>
              <a:rPr lang="cs-CZ" dirty="0"/>
              <a:t> </a:t>
            </a:r>
            <a:r>
              <a:rPr lang="cs-CZ" dirty="0" err="1"/>
              <a:t>reached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i</a:t>
            </a:r>
            <a:r>
              <a:rPr lang="en-US" dirty="0"/>
              <a:t>n 1996</a:t>
            </a:r>
            <a:endParaRPr lang="cs-CZ" dirty="0"/>
          </a:p>
          <a:p>
            <a:r>
              <a:rPr lang="cs-CZ" dirty="0"/>
              <a:t>t</a:t>
            </a:r>
            <a:r>
              <a:rPr lang="en-US" dirty="0"/>
              <a:t>he first </a:t>
            </a:r>
            <a:r>
              <a:rPr lang="cs-CZ" dirty="0" err="1"/>
              <a:t>completed</a:t>
            </a:r>
            <a:r>
              <a:rPr lang="cs-CZ" dirty="0"/>
              <a:t> </a:t>
            </a:r>
            <a:r>
              <a:rPr lang="en-US" dirty="0"/>
              <a:t>build</a:t>
            </a:r>
            <a:r>
              <a:rPr lang="cs-CZ" dirty="0" err="1"/>
              <a:t>ing</a:t>
            </a:r>
            <a:r>
              <a:rPr lang="cs-CZ" dirty="0"/>
              <a:t> </a:t>
            </a:r>
            <a:r>
              <a:rPr lang="cs-CZ" dirty="0" err="1"/>
              <a:t>included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county</a:t>
            </a:r>
            <a:r>
              <a:rPr lang="cs-CZ" dirty="0"/>
              <a:t> </a:t>
            </a:r>
            <a:r>
              <a:rPr lang="cs-CZ" dirty="0" err="1"/>
              <a:t>library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6F44EB-2033-429C-ADFA-6D3077ACA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2870338"/>
            <a:ext cx="9525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5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82B1E-C504-47DA-A8BF-708A0443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624110"/>
            <a:ext cx="8915400" cy="648099"/>
          </a:xfrm>
        </p:spPr>
        <p:txBody>
          <a:bodyPr/>
          <a:lstStyle/>
          <a:p>
            <a:r>
              <a:rPr lang="cs-CZ" dirty="0" err="1"/>
              <a:t>Fenix</a:t>
            </a:r>
            <a:r>
              <a:rPr lang="cs-CZ" dirty="0"/>
              <a:t> </a:t>
            </a:r>
            <a:r>
              <a:rPr lang="cs-CZ" dirty="0" err="1"/>
              <a:t>indoors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34AAA2-E9CA-4C91-9451-D091DE22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713" y="1484243"/>
            <a:ext cx="6308035" cy="4426979"/>
          </a:xfrm>
        </p:spPr>
        <p:txBody>
          <a:bodyPr/>
          <a:lstStyle/>
          <a:p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rooms</a:t>
            </a:r>
            <a:r>
              <a:rPr lang="cs-CZ" dirty="0"/>
              <a:t> in </a:t>
            </a:r>
            <a:r>
              <a:rPr lang="cs-CZ" dirty="0" err="1"/>
              <a:t>coverage</a:t>
            </a:r>
            <a:r>
              <a:rPr lang="cs-CZ" dirty="0"/>
              <a:t> such as: 3D </a:t>
            </a:r>
            <a:r>
              <a:rPr lang="cs-CZ" dirty="0" err="1"/>
              <a:t>printing</a:t>
            </a:r>
            <a:r>
              <a:rPr lang="cs-CZ" dirty="0"/>
              <a:t>, IT, CNC </a:t>
            </a:r>
            <a:r>
              <a:rPr lang="cs-CZ" dirty="0" err="1"/>
              <a:t>machines</a:t>
            </a:r>
            <a:r>
              <a:rPr lang="cs-CZ" dirty="0"/>
              <a:t>, </a:t>
            </a:r>
            <a:r>
              <a:rPr lang="cs-CZ" dirty="0" err="1"/>
              <a:t>Chemistry</a:t>
            </a:r>
            <a:r>
              <a:rPr lang="cs-CZ" dirty="0"/>
              <a:t>, </a:t>
            </a:r>
            <a:r>
              <a:rPr lang="cs-CZ" dirty="0" err="1"/>
              <a:t>library</a:t>
            </a:r>
            <a:r>
              <a:rPr lang="cs-CZ" dirty="0"/>
              <a:t>, </a:t>
            </a:r>
            <a:r>
              <a:rPr lang="cs-CZ" dirty="0" err="1"/>
              <a:t>bioscope</a:t>
            </a:r>
            <a:r>
              <a:rPr lang="cs-CZ" dirty="0"/>
              <a:t> and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technical</a:t>
            </a:r>
            <a:r>
              <a:rPr lang="cs-CZ" dirty="0"/>
              <a:t> MAKER SPACE,…</a:t>
            </a:r>
          </a:p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canteen</a:t>
            </a:r>
            <a:r>
              <a:rPr lang="cs-CZ" dirty="0"/>
              <a:t> and rest </a:t>
            </a:r>
            <a:r>
              <a:rPr lang="cs-CZ" dirty="0" err="1"/>
              <a:t>room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piano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A588316-9A67-44E5-BE62-DCF084B141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914" y="3209330"/>
            <a:ext cx="2729803" cy="363973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BA62682-68C3-4DE2-A03C-21E3729B9A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482" y="0"/>
            <a:ext cx="3857625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E5B4A2-643C-4745-B2CF-1D48EE0EC3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893" y="3209330"/>
            <a:ext cx="4833257" cy="36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0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E28B5-D868-480A-865A-CA2839E3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0" y="518093"/>
            <a:ext cx="8915400" cy="767367"/>
          </a:xfrm>
        </p:spPr>
        <p:txBody>
          <a:bodyPr/>
          <a:lstStyle/>
          <a:p>
            <a:r>
              <a:rPr lang="cs-CZ" dirty="0" err="1"/>
              <a:t>Fenix</a:t>
            </a:r>
            <a:r>
              <a:rPr lang="cs-CZ" dirty="0"/>
              <a:t>, </a:t>
            </a:r>
            <a:r>
              <a:rPr lang="cs-CZ" dirty="0" err="1"/>
              <a:t>remarkable</a:t>
            </a:r>
            <a:r>
              <a:rPr lang="cs-CZ" dirty="0"/>
              <a:t> </a:t>
            </a:r>
            <a:r>
              <a:rPr lang="cs-CZ" dirty="0" err="1"/>
              <a:t>school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2D240C-51C4-4F94-846C-A53B4C9E0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0" y="1285462"/>
            <a:ext cx="9299769" cy="4147932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lots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shelfs</a:t>
            </a:r>
            <a:r>
              <a:rPr lang="cs-CZ" dirty="0"/>
              <a:t> in </a:t>
            </a:r>
            <a:r>
              <a:rPr lang="cs-CZ" dirty="0" err="1"/>
              <a:t>pleasant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floor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surrounded</a:t>
            </a:r>
            <a:r>
              <a:rPr lang="cs-CZ" dirty="0"/>
              <a:t> by </a:t>
            </a:r>
            <a:r>
              <a:rPr lang="cs-CZ" dirty="0" err="1"/>
              <a:t>flowers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MAKER SPACE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room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everybody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improve</a:t>
            </a:r>
            <a:r>
              <a:rPr lang="cs-CZ" dirty="0"/>
              <a:t> his </a:t>
            </a:r>
            <a:r>
              <a:rPr lang="cs-CZ" dirty="0" err="1"/>
              <a:t>skills</a:t>
            </a:r>
            <a:r>
              <a:rPr lang="cs-CZ" dirty="0"/>
              <a:t> in </a:t>
            </a:r>
            <a:r>
              <a:rPr lang="cs-CZ" dirty="0" err="1"/>
              <a:t>technic</a:t>
            </a:r>
            <a:r>
              <a:rPr lang="cs-CZ" dirty="0"/>
              <a:t>, 3D </a:t>
            </a:r>
            <a:r>
              <a:rPr lang="cs-CZ" dirty="0" err="1"/>
              <a:t>printer</a:t>
            </a:r>
            <a:r>
              <a:rPr lang="cs-CZ" dirty="0"/>
              <a:t>, </a:t>
            </a:r>
            <a:r>
              <a:rPr lang="cs-CZ" dirty="0" err="1"/>
              <a:t>Mindstorms</a:t>
            </a:r>
            <a:r>
              <a:rPr lang="cs-CZ" dirty="0"/>
              <a:t> lego </a:t>
            </a:r>
            <a:r>
              <a:rPr lang="cs-CZ" dirty="0" err="1"/>
              <a:t>or</a:t>
            </a:r>
            <a:r>
              <a:rPr lang="cs-CZ" dirty="0"/>
              <a:t> just </a:t>
            </a:r>
            <a:r>
              <a:rPr lang="cs-CZ" dirty="0" err="1"/>
              <a:t>create</a:t>
            </a:r>
            <a:r>
              <a:rPr lang="cs-CZ" dirty="0"/>
              <a:t> his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2D7CCAC-C051-4312-A599-F09320BD35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07750" y="2996232"/>
            <a:ext cx="5463225" cy="20416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7164BA-2548-4CCB-8D85-97C6B57B58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9210" y="2887253"/>
            <a:ext cx="4113948" cy="386143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770AC14-6227-4C07-8354-1E7EFE7E02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713" y="2887253"/>
            <a:ext cx="5148578" cy="386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55264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66690B6E23E44C86179B2B1E5FC235" ma:contentTypeVersion="0" ma:contentTypeDescription="Vytvoří nový dokument" ma:contentTypeScope="" ma:versionID="721642f92b9bb299181d3a5794b214e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cf299a61f40d1b25bab83def3a930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034737-9899-4773-8D13-130011F4D9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46538D-4C22-4177-8815-B982BDA5D3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C5B3D4-CF6A-4626-9878-15EB8DCF31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513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Gill Sans MT</vt:lpstr>
      <vt:lpstr>Times New Roman</vt:lpstr>
      <vt:lpstr>Wingdings</vt:lpstr>
      <vt:lpstr>Wingdings 3</vt:lpstr>
      <vt:lpstr>Stébla</vt:lpstr>
      <vt:lpstr>Galerie</vt:lpstr>
      <vt:lpstr>Retrospektiva</vt:lpstr>
      <vt:lpstr>Motiv Office</vt:lpstr>
      <vt:lpstr>1_Motiv Office</vt:lpstr>
      <vt:lpstr>Learning, teaching &amp;STUDyING</vt:lpstr>
      <vt:lpstr>First views in Jönköping</vt:lpstr>
      <vt:lpstr>The Jönköping town</vt:lpstr>
      <vt:lpstr>Lake Munksjön trip</vt:lpstr>
      <vt:lpstr>Vaggeryd</vt:lpstr>
      <vt:lpstr>PowerPoint Presentation</vt:lpstr>
      <vt:lpstr>Secondary school Fenix</vt:lpstr>
      <vt:lpstr>Fenix indoors</vt:lpstr>
      <vt:lpstr>Fenix, remarkable school</vt:lpstr>
      <vt:lpstr>The city in Sweden</vt:lpstr>
      <vt:lpstr>Vattenledningsparken</vt:lpstr>
      <vt:lpstr>Excursion in Sweden</vt:lpstr>
      <vt:lpstr>Jönköping in tourist´s eyes</vt:lpstr>
      <vt:lpstr>Town centre</vt:lpstr>
      <vt:lpstr>Thank you for your attention The secondary school of electrical engineering ,,SPŠE PARDUBICE THE CZECH REPUBLIC´´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Learning, teaching &amp;STUDING</dc:title>
  <dc:creator>Svačina Pavel</dc:creator>
  <cp:lastModifiedBy>Cach, Ondrej</cp:lastModifiedBy>
  <cp:revision>20</cp:revision>
  <dcterms:created xsi:type="dcterms:W3CDTF">2019-04-22T21:33:54Z</dcterms:created>
  <dcterms:modified xsi:type="dcterms:W3CDTF">2023-01-19T21:38:43Z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0x0101007A66690B6E23E44C86179B2B1E5FC235</vt:lpwstr>
  </property>
</Properties>
</file>